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77" r:id="rId3"/>
    <p:sldId id="257" r:id="rId4"/>
    <p:sldId id="258" r:id="rId5"/>
    <p:sldId id="279" r:id="rId6"/>
    <p:sldId id="290" r:id="rId7"/>
    <p:sldId id="280" r:id="rId8"/>
    <p:sldId id="291" r:id="rId9"/>
    <p:sldId id="292" r:id="rId10"/>
    <p:sldId id="293" r:id="rId11"/>
    <p:sldId id="294" r:id="rId12"/>
    <p:sldId id="295" r:id="rId13"/>
    <p:sldId id="296" r:id="rId14"/>
    <p:sldId id="297" r:id="rId15"/>
    <p:sldId id="276"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088"/>
    <p:restoredTop sz="94653"/>
  </p:normalViewPr>
  <p:slideViewPr>
    <p:cSldViewPr snapToGrid="0" snapToObjects="1">
      <p:cViewPr varScale="1">
        <p:scale>
          <a:sx n="113" d="100"/>
          <a:sy n="113" d="100"/>
        </p:scale>
        <p:origin x="784"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BE69FC-39A7-D941-82FF-FC3D1DC2472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9F1D854-652A-BF4D-96E7-12A376CD50D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78E4FFB-BBB8-D74F-93B5-4F613A1EAC2A}"/>
              </a:ext>
            </a:extLst>
          </p:cNvPr>
          <p:cNvSpPr>
            <a:spLocks noGrp="1"/>
          </p:cNvSpPr>
          <p:nvPr>
            <p:ph type="dt" sz="half" idx="10"/>
          </p:nvPr>
        </p:nvSpPr>
        <p:spPr/>
        <p:txBody>
          <a:bodyPr/>
          <a:lstStyle/>
          <a:p>
            <a:fld id="{F2E86A2B-E20C-5F43-8C2A-2A85974F8891}" type="datetimeFigureOut">
              <a:rPr lang="en-US" smtClean="0"/>
              <a:t>11/29/23</a:t>
            </a:fld>
            <a:endParaRPr lang="en-US"/>
          </a:p>
        </p:txBody>
      </p:sp>
      <p:sp>
        <p:nvSpPr>
          <p:cNvPr id="5" name="Footer Placeholder 4">
            <a:extLst>
              <a:ext uri="{FF2B5EF4-FFF2-40B4-BE49-F238E27FC236}">
                <a16:creationId xmlns:a16="http://schemas.microsoft.com/office/drawing/2014/main" id="{2E2BB688-DD9A-CE49-8D0E-1DEDB1D840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3ECC45A-A464-BD44-A3BE-F5EC46FDDB7B}"/>
              </a:ext>
            </a:extLst>
          </p:cNvPr>
          <p:cNvSpPr>
            <a:spLocks noGrp="1"/>
          </p:cNvSpPr>
          <p:nvPr>
            <p:ph type="sldNum" sz="quarter" idx="12"/>
          </p:nvPr>
        </p:nvSpPr>
        <p:spPr/>
        <p:txBody>
          <a:bodyPr/>
          <a:lstStyle/>
          <a:p>
            <a:fld id="{390EBEBA-DD77-1746-91A6-284D85A1F04B}" type="slidenum">
              <a:rPr lang="en-US" smtClean="0"/>
              <a:t>‹#›</a:t>
            </a:fld>
            <a:endParaRPr lang="en-US"/>
          </a:p>
        </p:txBody>
      </p:sp>
    </p:spTree>
    <p:extLst>
      <p:ext uri="{BB962C8B-B14F-4D97-AF65-F5344CB8AC3E}">
        <p14:creationId xmlns:p14="http://schemas.microsoft.com/office/powerpoint/2010/main" val="34459519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1D2492-CD21-EB41-9CF7-437BD92DD8C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374D12D-DD51-2142-A5E0-1FF4235D0C36}"/>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9EC452F-04BC-6D4A-8725-CDE127BF991C}"/>
              </a:ext>
            </a:extLst>
          </p:cNvPr>
          <p:cNvSpPr>
            <a:spLocks noGrp="1"/>
          </p:cNvSpPr>
          <p:nvPr>
            <p:ph type="dt" sz="half" idx="10"/>
          </p:nvPr>
        </p:nvSpPr>
        <p:spPr/>
        <p:txBody>
          <a:bodyPr/>
          <a:lstStyle/>
          <a:p>
            <a:fld id="{F2E86A2B-E20C-5F43-8C2A-2A85974F8891}" type="datetimeFigureOut">
              <a:rPr lang="en-US" smtClean="0"/>
              <a:t>11/29/23</a:t>
            </a:fld>
            <a:endParaRPr lang="en-US"/>
          </a:p>
        </p:txBody>
      </p:sp>
      <p:sp>
        <p:nvSpPr>
          <p:cNvPr id="5" name="Footer Placeholder 4">
            <a:extLst>
              <a:ext uri="{FF2B5EF4-FFF2-40B4-BE49-F238E27FC236}">
                <a16:creationId xmlns:a16="http://schemas.microsoft.com/office/drawing/2014/main" id="{5BF32E45-D23B-C642-9895-4296B864FA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EFD8CBB-34F8-1549-A5C4-B415D3D3DC4C}"/>
              </a:ext>
            </a:extLst>
          </p:cNvPr>
          <p:cNvSpPr>
            <a:spLocks noGrp="1"/>
          </p:cNvSpPr>
          <p:nvPr>
            <p:ph type="sldNum" sz="quarter" idx="12"/>
          </p:nvPr>
        </p:nvSpPr>
        <p:spPr/>
        <p:txBody>
          <a:bodyPr/>
          <a:lstStyle/>
          <a:p>
            <a:fld id="{390EBEBA-DD77-1746-91A6-284D85A1F04B}" type="slidenum">
              <a:rPr lang="en-US" smtClean="0"/>
              <a:t>‹#›</a:t>
            </a:fld>
            <a:endParaRPr lang="en-US"/>
          </a:p>
        </p:txBody>
      </p:sp>
    </p:spTree>
    <p:extLst>
      <p:ext uri="{BB962C8B-B14F-4D97-AF65-F5344CB8AC3E}">
        <p14:creationId xmlns:p14="http://schemas.microsoft.com/office/powerpoint/2010/main" val="32311273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92CD6FC-4A68-6140-93AB-D380D9FE9C3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43159F5-E4BF-AE44-99A8-38437F944491}"/>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C785CF1-E12F-9C4A-8460-4EAF8B77D907}"/>
              </a:ext>
            </a:extLst>
          </p:cNvPr>
          <p:cNvSpPr>
            <a:spLocks noGrp="1"/>
          </p:cNvSpPr>
          <p:nvPr>
            <p:ph type="dt" sz="half" idx="10"/>
          </p:nvPr>
        </p:nvSpPr>
        <p:spPr/>
        <p:txBody>
          <a:bodyPr/>
          <a:lstStyle/>
          <a:p>
            <a:fld id="{F2E86A2B-E20C-5F43-8C2A-2A85974F8891}" type="datetimeFigureOut">
              <a:rPr lang="en-US" smtClean="0"/>
              <a:t>11/29/23</a:t>
            </a:fld>
            <a:endParaRPr lang="en-US"/>
          </a:p>
        </p:txBody>
      </p:sp>
      <p:sp>
        <p:nvSpPr>
          <p:cNvPr id="5" name="Footer Placeholder 4">
            <a:extLst>
              <a:ext uri="{FF2B5EF4-FFF2-40B4-BE49-F238E27FC236}">
                <a16:creationId xmlns:a16="http://schemas.microsoft.com/office/drawing/2014/main" id="{3E5DAC89-AACB-304D-8E33-C37AAD6FC1F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9BDDE79-0080-424D-8CCB-5881F1C9809D}"/>
              </a:ext>
            </a:extLst>
          </p:cNvPr>
          <p:cNvSpPr>
            <a:spLocks noGrp="1"/>
          </p:cNvSpPr>
          <p:nvPr>
            <p:ph type="sldNum" sz="quarter" idx="12"/>
          </p:nvPr>
        </p:nvSpPr>
        <p:spPr/>
        <p:txBody>
          <a:bodyPr/>
          <a:lstStyle/>
          <a:p>
            <a:fld id="{390EBEBA-DD77-1746-91A6-284D85A1F04B}" type="slidenum">
              <a:rPr lang="en-US" smtClean="0"/>
              <a:t>‹#›</a:t>
            </a:fld>
            <a:endParaRPr lang="en-US"/>
          </a:p>
        </p:txBody>
      </p:sp>
    </p:spTree>
    <p:extLst>
      <p:ext uri="{BB962C8B-B14F-4D97-AF65-F5344CB8AC3E}">
        <p14:creationId xmlns:p14="http://schemas.microsoft.com/office/powerpoint/2010/main" val="22853487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C96048-5B8E-3C49-B5CE-23CAB87BEF5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B80A2BA-AE0E-3A46-81F1-13B2BA420D4D}"/>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0CE2B2F-C724-8549-8048-AF47AE0EE935}"/>
              </a:ext>
            </a:extLst>
          </p:cNvPr>
          <p:cNvSpPr>
            <a:spLocks noGrp="1"/>
          </p:cNvSpPr>
          <p:nvPr>
            <p:ph type="dt" sz="half" idx="10"/>
          </p:nvPr>
        </p:nvSpPr>
        <p:spPr/>
        <p:txBody>
          <a:bodyPr/>
          <a:lstStyle/>
          <a:p>
            <a:fld id="{F2E86A2B-E20C-5F43-8C2A-2A85974F8891}" type="datetimeFigureOut">
              <a:rPr lang="en-US" smtClean="0"/>
              <a:t>11/29/23</a:t>
            </a:fld>
            <a:endParaRPr lang="en-US"/>
          </a:p>
        </p:txBody>
      </p:sp>
      <p:sp>
        <p:nvSpPr>
          <p:cNvPr id="5" name="Footer Placeholder 4">
            <a:extLst>
              <a:ext uri="{FF2B5EF4-FFF2-40B4-BE49-F238E27FC236}">
                <a16:creationId xmlns:a16="http://schemas.microsoft.com/office/drawing/2014/main" id="{12E4E0C5-5D92-4043-A06F-F6FB92AEB0C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4342399-FF19-E745-9D14-9F906A07171D}"/>
              </a:ext>
            </a:extLst>
          </p:cNvPr>
          <p:cNvSpPr>
            <a:spLocks noGrp="1"/>
          </p:cNvSpPr>
          <p:nvPr>
            <p:ph type="sldNum" sz="quarter" idx="12"/>
          </p:nvPr>
        </p:nvSpPr>
        <p:spPr/>
        <p:txBody>
          <a:bodyPr/>
          <a:lstStyle/>
          <a:p>
            <a:fld id="{390EBEBA-DD77-1746-91A6-284D85A1F04B}" type="slidenum">
              <a:rPr lang="en-US" smtClean="0"/>
              <a:t>‹#›</a:t>
            </a:fld>
            <a:endParaRPr lang="en-US"/>
          </a:p>
        </p:txBody>
      </p:sp>
    </p:spTree>
    <p:extLst>
      <p:ext uri="{BB962C8B-B14F-4D97-AF65-F5344CB8AC3E}">
        <p14:creationId xmlns:p14="http://schemas.microsoft.com/office/powerpoint/2010/main" val="5752675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3E17A-B203-1D47-82EB-DE9B6D5FE11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CFC653B-D82B-6C46-AF16-691BF158A58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EA5A6A27-1285-F34E-B37F-D21FCDF24EC8}"/>
              </a:ext>
            </a:extLst>
          </p:cNvPr>
          <p:cNvSpPr>
            <a:spLocks noGrp="1"/>
          </p:cNvSpPr>
          <p:nvPr>
            <p:ph type="dt" sz="half" idx="10"/>
          </p:nvPr>
        </p:nvSpPr>
        <p:spPr/>
        <p:txBody>
          <a:bodyPr/>
          <a:lstStyle/>
          <a:p>
            <a:fld id="{F2E86A2B-E20C-5F43-8C2A-2A85974F8891}" type="datetimeFigureOut">
              <a:rPr lang="en-US" smtClean="0"/>
              <a:t>11/29/23</a:t>
            </a:fld>
            <a:endParaRPr lang="en-US"/>
          </a:p>
        </p:txBody>
      </p:sp>
      <p:sp>
        <p:nvSpPr>
          <p:cNvPr id="5" name="Footer Placeholder 4">
            <a:extLst>
              <a:ext uri="{FF2B5EF4-FFF2-40B4-BE49-F238E27FC236}">
                <a16:creationId xmlns:a16="http://schemas.microsoft.com/office/drawing/2014/main" id="{95B9A2C7-738D-8448-99CE-E7C613A7E40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DFABDAA-36CB-7F4F-94AF-2B974EA62A54}"/>
              </a:ext>
            </a:extLst>
          </p:cNvPr>
          <p:cNvSpPr>
            <a:spLocks noGrp="1"/>
          </p:cNvSpPr>
          <p:nvPr>
            <p:ph type="sldNum" sz="quarter" idx="12"/>
          </p:nvPr>
        </p:nvSpPr>
        <p:spPr/>
        <p:txBody>
          <a:bodyPr/>
          <a:lstStyle/>
          <a:p>
            <a:fld id="{390EBEBA-DD77-1746-91A6-284D85A1F04B}" type="slidenum">
              <a:rPr lang="en-US" smtClean="0"/>
              <a:t>‹#›</a:t>
            </a:fld>
            <a:endParaRPr lang="en-US"/>
          </a:p>
        </p:txBody>
      </p:sp>
    </p:spTree>
    <p:extLst>
      <p:ext uri="{BB962C8B-B14F-4D97-AF65-F5344CB8AC3E}">
        <p14:creationId xmlns:p14="http://schemas.microsoft.com/office/powerpoint/2010/main" val="8988489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A8B3AC-3E61-9A4B-A1B6-E3F95BE3DC3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43A0057-4A01-FE45-A10F-CE01491B56F1}"/>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589C3B4-570C-9348-B50D-BF711CBFB348}"/>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90F7D33-F8F8-FC4C-A87C-B84CF80FFDA9}"/>
              </a:ext>
            </a:extLst>
          </p:cNvPr>
          <p:cNvSpPr>
            <a:spLocks noGrp="1"/>
          </p:cNvSpPr>
          <p:nvPr>
            <p:ph type="dt" sz="half" idx="10"/>
          </p:nvPr>
        </p:nvSpPr>
        <p:spPr/>
        <p:txBody>
          <a:bodyPr/>
          <a:lstStyle/>
          <a:p>
            <a:fld id="{F2E86A2B-E20C-5F43-8C2A-2A85974F8891}" type="datetimeFigureOut">
              <a:rPr lang="en-US" smtClean="0"/>
              <a:t>11/29/23</a:t>
            </a:fld>
            <a:endParaRPr lang="en-US"/>
          </a:p>
        </p:txBody>
      </p:sp>
      <p:sp>
        <p:nvSpPr>
          <p:cNvPr id="6" name="Footer Placeholder 5">
            <a:extLst>
              <a:ext uri="{FF2B5EF4-FFF2-40B4-BE49-F238E27FC236}">
                <a16:creationId xmlns:a16="http://schemas.microsoft.com/office/drawing/2014/main" id="{7AFBD8BF-9926-B74E-A357-295133828E4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C9F3C0C-287F-484B-BC44-6DB14944881C}"/>
              </a:ext>
            </a:extLst>
          </p:cNvPr>
          <p:cNvSpPr>
            <a:spLocks noGrp="1"/>
          </p:cNvSpPr>
          <p:nvPr>
            <p:ph type="sldNum" sz="quarter" idx="12"/>
          </p:nvPr>
        </p:nvSpPr>
        <p:spPr/>
        <p:txBody>
          <a:bodyPr/>
          <a:lstStyle/>
          <a:p>
            <a:fld id="{390EBEBA-DD77-1746-91A6-284D85A1F04B}" type="slidenum">
              <a:rPr lang="en-US" smtClean="0"/>
              <a:t>‹#›</a:t>
            </a:fld>
            <a:endParaRPr lang="en-US"/>
          </a:p>
        </p:txBody>
      </p:sp>
    </p:spTree>
    <p:extLst>
      <p:ext uri="{BB962C8B-B14F-4D97-AF65-F5344CB8AC3E}">
        <p14:creationId xmlns:p14="http://schemas.microsoft.com/office/powerpoint/2010/main" val="13223732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A9E454-4A9D-C143-A0BE-DB630F3DA0D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8739B3D-02B1-F941-9448-3EC329B87A5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353ABBC8-97FE-FE41-B7B7-F0849EB315E5}"/>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B4E57AE-CAEB-8842-A9C7-BB9936F6335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DAF0BBCF-864D-1545-A820-2B81929485A3}"/>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1EBEAC8-C5DA-DB4F-BA64-F8E805E5DF35}"/>
              </a:ext>
            </a:extLst>
          </p:cNvPr>
          <p:cNvSpPr>
            <a:spLocks noGrp="1"/>
          </p:cNvSpPr>
          <p:nvPr>
            <p:ph type="dt" sz="half" idx="10"/>
          </p:nvPr>
        </p:nvSpPr>
        <p:spPr/>
        <p:txBody>
          <a:bodyPr/>
          <a:lstStyle/>
          <a:p>
            <a:fld id="{F2E86A2B-E20C-5F43-8C2A-2A85974F8891}" type="datetimeFigureOut">
              <a:rPr lang="en-US" smtClean="0"/>
              <a:t>11/29/23</a:t>
            </a:fld>
            <a:endParaRPr lang="en-US"/>
          </a:p>
        </p:txBody>
      </p:sp>
      <p:sp>
        <p:nvSpPr>
          <p:cNvPr id="8" name="Footer Placeholder 7">
            <a:extLst>
              <a:ext uri="{FF2B5EF4-FFF2-40B4-BE49-F238E27FC236}">
                <a16:creationId xmlns:a16="http://schemas.microsoft.com/office/drawing/2014/main" id="{B52B60F6-ADE5-6F45-9110-BC252748495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A538426-7144-BA40-913E-CD58049F6337}"/>
              </a:ext>
            </a:extLst>
          </p:cNvPr>
          <p:cNvSpPr>
            <a:spLocks noGrp="1"/>
          </p:cNvSpPr>
          <p:nvPr>
            <p:ph type="sldNum" sz="quarter" idx="12"/>
          </p:nvPr>
        </p:nvSpPr>
        <p:spPr/>
        <p:txBody>
          <a:bodyPr/>
          <a:lstStyle/>
          <a:p>
            <a:fld id="{390EBEBA-DD77-1746-91A6-284D85A1F04B}" type="slidenum">
              <a:rPr lang="en-US" smtClean="0"/>
              <a:t>‹#›</a:t>
            </a:fld>
            <a:endParaRPr lang="en-US"/>
          </a:p>
        </p:txBody>
      </p:sp>
    </p:spTree>
    <p:extLst>
      <p:ext uri="{BB962C8B-B14F-4D97-AF65-F5344CB8AC3E}">
        <p14:creationId xmlns:p14="http://schemas.microsoft.com/office/powerpoint/2010/main" val="10717528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1CCC1-F404-1A42-8B70-1494373AA19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D042160-AB35-134A-8869-BCDC43E9F886}"/>
              </a:ext>
            </a:extLst>
          </p:cNvPr>
          <p:cNvSpPr>
            <a:spLocks noGrp="1"/>
          </p:cNvSpPr>
          <p:nvPr>
            <p:ph type="dt" sz="half" idx="10"/>
          </p:nvPr>
        </p:nvSpPr>
        <p:spPr/>
        <p:txBody>
          <a:bodyPr/>
          <a:lstStyle/>
          <a:p>
            <a:fld id="{F2E86A2B-E20C-5F43-8C2A-2A85974F8891}" type="datetimeFigureOut">
              <a:rPr lang="en-US" smtClean="0"/>
              <a:t>11/29/23</a:t>
            </a:fld>
            <a:endParaRPr lang="en-US"/>
          </a:p>
        </p:txBody>
      </p:sp>
      <p:sp>
        <p:nvSpPr>
          <p:cNvPr id="4" name="Footer Placeholder 3">
            <a:extLst>
              <a:ext uri="{FF2B5EF4-FFF2-40B4-BE49-F238E27FC236}">
                <a16:creationId xmlns:a16="http://schemas.microsoft.com/office/drawing/2014/main" id="{65413059-FC36-534C-BC9D-615A9CAD302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CE451B4-1A67-134F-B131-BE8358D3631F}"/>
              </a:ext>
            </a:extLst>
          </p:cNvPr>
          <p:cNvSpPr>
            <a:spLocks noGrp="1"/>
          </p:cNvSpPr>
          <p:nvPr>
            <p:ph type="sldNum" sz="quarter" idx="12"/>
          </p:nvPr>
        </p:nvSpPr>
        <p:spPr/>
        <p:txBody>
          <a:bodyPr/>
          <a:lstStyle/>
          <a:p>
            <a:fld id="{390EBEBA-DD77-1746-91A6-284D85A1F04B}" type="slidenum">
              <a:rPr lang="en-US" smtClean="0"/>
              <a:t>‹#›</a:t>
            </a:fld>
            <a:endParaRPr lang="en-US"/>
          </a:p>
        </p:txBody>
      </p:sp>
    </p:spTree>
    <p:extLst>
      <p:ext uri="{BB962C8B-B14F-4D97-AF65-F5344CB8AC3E}">
        <p14:creationId xmlns:p14="http://schemas.microsoft.com/office/powerpoint/2010/main" val="20528825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8D327FE-B369-2F4F-95C8-54FE976321E7}"/>
              </a:ext>
            </a:extLst>
          </p:cNvPr>
          <p:cNvSpPr>
            <a:spLocks noGrp="1"/>
          </p:cNvSpPr>
          <p:nvPr>
            <p:ph type="dt" sz="half" idx="10"/>
          </p:nvPr>
        </p:nvSpPr>
        <p:spPr/>
        <p:txBody>
          <a:bodyPr/>
          <a:lstStyle/>
          <a:p>
            <a:fld id="{F2E86A2B-E20C-5F43-8C2A-2A85974F8891}" type="datetimeFigureOut">
              <a:rPr lang="en-US" smtClean="0"/>
              <a:t>11/29/23</a:t>
            </a:fld>
            <a:endParaRPr lang="en-US"/>
          </a:p>
        </p:txBody>
      </p:sp>
      <p:sp>
        <p:nvSpPr>
          <p:cNvPr id="3" name="Footer Placeholder 2">
            <a:extLst>
              <a:ext uri="{FF2B5EF4-FFF2-40B4-BE49-F238E27FC236}">
                <a16:creationId xmlns:a16="http://schemas.microsoft.com/office/drawing/2014/main" id="{A61CD58F-C792-CD4A-91B9-49F99E4CA77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4417A93-A1E2-B84B-AB04-CFCB4883545E}"/>
              </a:ext>
            </a:extLst>
          </p:cNvPr>
          <p:cNvSpPr>
            <a:spLocks noGrp="1"/>
          </p:cNvSpPr>
          <p:nvPr>
            <p:ph type="sldNum" sz="quarter" idx="12"/>
          </p:nvPr>
        </p:nvSpPr>
        <p:spPr/>
        <p:txBody>
          <a:bodyPr/>
          <a:lstStyle/>
          <a:p>
            <a:fld id="{390EBEBA-DD77-1746-91A6-284D85A1F04B}" type="slidenum">
              <a:rPr lang="en-US" smtClean="0"/>
              <a:t>‹#›</a:t>
            </a:fld>
            <a:endParaRPr lang="en-US"/>
          </a:p>
        </p:txBody>
      </p:sp>
    </p:spTree>
    <p:extLst>
      <p:ext uri="{BB962C8B-B14F-4D97-AF65-F5344CB8AC3E}">
        <p14:creationId xmlns:p14="http://schemas.microsoft.com/office/powerpoint/2010/main" val="13413937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65F93A-F735-814F-9260-F742291F3E6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D6567C8-FD47-1E4C-92A2-CB6FDFCEC07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BB2964F-C75E-A946-B345-06F6F6AF48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ECD4E64E-E89C-704A-874D-8813A8C44017}"/>
              </a:ext>
            </a:extLst>
          </p:cNvPr>
          <p:cNvSpPr>
            <a:spLocks noGrp="1"/>
          </p:cNvSpPr>
          <p:nvPr>
            <p:ph type="dt" sz="half" idx="10"/>
          </p:nvPr>
        </p:nvSpPr>
        <p:spPr/>
        <p:txBody>
          <a:bodyPr/>
          <a:lstStyle/>
          <a:p>
            <a:fld id="{F2E86A2B-E20C-5F43-8C2A-2A85974F8891}" type="datetimeFigureOut">
              <a:rPr lang="en-US" smtClean="0"/>
              <a:t>11/29/23</a:t>
            </a:fld>
            <a:endParaRPr lang="en-US"/>
          </a:p>
        </p:txBody>
      </p:sp>
      <p:sp>
        <p:nvSpPr>
          <p:cNvPr id="6" name="Footer Placeholder 5">
            <a:extLst>
              <a:ext uri="{FF2B5EF4-FFF2-40B4-BE49-F238E27FC236}">
                <a16:creationId xmlns:a16="http://schemas.microsoft.com/office/drawing/2014/main" id="{92390429-3497-BA4B-B938-EF19F76474D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653AEEB-9A9B-9E40-B7D4-774C9EC6B043}"/>
              </a:ext>
            </a:extLst>
          </p:cNvPr>
          <p:cNvSpPr>
            <a:spLocks noGrp="1"/>
          </p:cNvSpPr>
          <p:nvPr>
            <p:ph type="sldNum" sz="quarter" idx="12"/>
          </p:nvPr>
        </p:nvSpPr>
        <p:spPr/>
        <p:txBody>
          <a:bodyPr/>
          <a:lstStyle/>
          <a:p>
            <a:fld id="{390EBEBA-DD77-1746-91A6-284D85A1F04B}" type="slidenum">
              <a:rPr lang="en-US" smtClean="0"/>
              <a:t>‹#›</a:t>
            </a:fld>
            <a:endParaRPr lang="en-US"/>
          </a:p>
        </p:txBody>
      </p:sp>
    </p:spTree>
    <p:extLst>
      <p:ext uri="{BB962C8B-B14F-4D97-AF65-F5344CB8AC3E}">
        <p14:creationId xmlns:p14="http://schemas.microsoft.com/office/powerpoint/2010/main" val="19874734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4DEA06-F8F5-054C-AB38-D0E962FD54F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76CE4D6-D1BD-C94A-B4ED-3DB31EA619D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667BA6C-E209-B541-8FA3-74BBCFABB01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3C93CF9-DD03-CF43-90AE-64281C83B379}"/>
              </a:ext>
            </a:extLst>
          </p:cNvPr>
          <p:cNvSpPr>
            <a:spLocks noGrp="1"/>
          </p:cNvSpPr>
          <p:nvPr>
            <p:ph type="dt" sz="half" idx="10"/>
          </p:nvPr>
        </p:nvSpPr>
        <p:spPr/>
        <p:txBody>
          <a:bodyPr/>
          <a:lstStyle/>
          <a:p>
            <a:fld id="{F2E86A2B-E20C-5F43-8C2A-2A85974F8891}" type="datetimeFigureOut">
              <a:rPr lang="en-US" smtClean="0"/>
              <a:t>11/29/23</a:t>
            </a:fld>
            <a:endParaRPr lang="en-US"/>
          </a:p>
        </p:txBody>
      </p:sp>
      <p:sp>
        <p:nvSpPr>
          <p:cNvPr id="6" name="Footer Placeholder 5">
            <a:extLst>
              <a:ext uri="{FF2B5EF4-FFF2-40B4-BE49-F238E27FC236}">
                <a16:creationId xmlns:a16="http://schemas.microsoft.com/office/drawing/2014/main" id="{87C5D280-11E3-1845-A60E-646420D6085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5E051A6-8833-6149-B949-61ACD6EDA63B}"/>
              </a:ext>
            </a:extLst>
          </p:cNvPr>
          <p:cNvSpPr>
            <a:spLocks noGrp="1"/>
          </p:cNvSpPr>
          <p:nvPr>
            <p:ph type="sldNum" sz="quarter" idx="12"/>
          </p:nvPr>
        </p:nvSpPr>
        <p:spPr/>
        <p:txBody>
          <a:bodyPr/>
          <a:lstStyle/>
          <a:p>
            <a:fld id="{390EBEBA-DD77-1746-91A6-284D85A1F04B}" type="slidenum">
              <a:rPr lang="en-US" smtClean="0"/>
              <a:t>‹#›</a:t>
            </a:fld>
            <a:endParaRPr lang="en-US"/>
          </a:p>
        </p:txBody>
      </p:sp>
    </p:spTree>
    <p:extLst>
      <p:ext uri="{BB962C8B-B14F-4D97-AF65-F5344CB8AC3E}">
        <p14:creationId xmlns:p14="http://schemas.microsoft.com/office/powerpoint/2010/main" val="28782753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D26B5C2-29FD-0341-922E-E45EEFE78EF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888AA17-0970-1E40-8344-23BACCD6D14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AAD1001-CA13-FB4B-89EC-9BE72C466AB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2E86A2B-E20C-5F43-8C2A-2A85974F8891}" type="datetimeFigureOut">
              <a:rPr lang="en-US" smtClean="0"/>
              <a:t>11/29/23</a:t>
            </a:fld>
            <a:endParaRPr lang="en-US"/>
          </a:p>
        </p:txBody>
      </p:sp>
      <p:sp>
        <p:nvSpPr>
          <p:cNvPr id="5" name="Footer Placeholder 4">
            <a:extLst>
              <a:ext uri="{FF2B5EF4-FFF2-40B4-BE49-F238E27FC236}">
                <a16:creationId xmlns:a16="http://schemas.microsoft.com/office/drawing/2014/main" id="{B2D8E54B-7E1A-C849-9FE7-C618E7E1265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718BDC8-E0D5-DB46-BA3B-7BCFB73C282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90EBEBA-DD77-1746-91A6-284D85A1F04B}" type="slidenum">
              <a:rPr lang="en-US" smtClean="0"/>
              <a:t>‹#›</a:t>
            </a:fld>
            <a:endParaRPr lang="en-US"/>
          </a:p>
        </p:txBody>
      </p:sp>
    </p:spTree>
    <p:extLst>
      <p:ext uri="{BB962C8B-B14F-4D97-AF65-F5344CB8AC3E}">
        <p14:creationId xmlns:p14="http://schemas.microsoft.com/office/powerpoint/2010/main" val="402132050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code.appinventor.mit.edu)/" TargetMode="External"/><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2FE5208A-8173-DF44-ACA7-3A2010E17F46}"/>
              </a:ext>
            </a:extLst>
          </p:cNvPr>
          <p:cNvSpPr>
            <a:spLocks noGrp="1"/>
          </p:cNvSpPr>
          <p:nvPr>
            <p:ph type="subTitle" idx="1"/>
          </p:nvPr>
        </p:nvSpPr>
        <p:spPr>
          <a:xfrm>
            <a:off x="1523998" y="477983"/>
            <a:ext cx="9144000" cy="749508"/>
          </a:xfrm>
        </p:spPr>
        <p:txBody>
          <a:bodyPr anchor="ctr">
            <a:normAutofit/>
          </a:bodyPr>
          <a:lstStyle/>
          <a:p>
            <a:r>
              <a:rPr lang="en-US" sz="3600" b="1" dirty="0"/>
              <a:t>Translate English to German</a:t>
            </a:r>
          </a:p>
        </p:txBody>
      </p:sp>
      <p:pic>
        <p:nvPicPr>
          <p:cNvPr id="4" name="image1.jpeg">
            <a:extLst>
              <a:ext uri="{FF2B5EF4-FFF2-40B4-BE49-F238E27FC236}">
                <a16:creationId xmlns:a16="http://schemas.microsoft.com/office/drawing/2014/main" id="{FA699FF0-2941-A54A-88DF-8CA5D26C41F4}"/>
              </a:ext>
            </a:extLst>
          </p:cNvPr>
          <p:cNvPicPr/>
          <p:nvPr/>
        </p:nvPicPr>
        <p:blipFill>
          <a:blip r:embed="rId2" cstate="print"/>
          <a:stretch>
            <a:fillRect/>
          </a:stretch>
        </p:blipFill>
        <p:spPr>
          <a:xfrm>
            <a:off x="9465163" y="204859"/>
            <a:ext cx="2405671" cy="589620"/>
          </a:xfrm>
          <a:prstGeom prst="rect">
            <a:avLst/>
          </a:prstGeom>
        </p:spPr>
      </p:pic>
      <p:sp>
        <p:nvSpPr>
          <p:cNvPr id="5" name="Subtitle 2">
            <a:extLst>
              <a:ext uri="{FF2B5EF4-FFF2-40B4-BE49-F238E27FC236}">
                <a16:creationId xmlns:a16="http://schemas.microsoft.com/office/drawing/2014/main" id="{624164AB-377A-E349-BF64-9FFCDC322CC4}"/>
              </a:ext>
            </a:extLst>
          </p:cNvPr>
          <p:cNvSpPr txBox="1">
            <a:spLocks/>
          </p:cNvSpPr>
          <p:nvPr/>
        </p:nvSpPr>
        <p:spPr>
          <a:xfrm>
            <a:off x="1054304" y="1211608"/>
            <a:ext cx="10083384" cy="495851"/>
          </a:xfrm>
          <a:prstGeom prst="rect">
            <a:avLst/>
          </a:prstGeom>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t>Create an app to help you learn German</a:t>
            </a:r>
          </a:p>
        </p:txBody>
      </p:sp>
      <p:sp>
        <p:nvSpPr>
          <p:cNvPr id="6" name="Subtitle 2">
            <a:extLst>
              <a:ext uri="{FF2B5EF4-FFF2-40B4-BE49-F238E27FC236}">
                <a16:creationId xmlns:a16="http://schemas.microsoft.com/office/drawing/2014/main" id="{7CE472F2-E605-4547-A5C5-5BFFD9069234}"/>
              </a:ext>
            </a:extLst>
          </p:cNvPr>
          <p:cNvSpPr txBox="1">
            <a:spLocks/>
          </p:cNvSpPr>
          <p:nvPr/>
        </p:nvSpPr>
        <p:spPr>
          <a:xfrm>
            <a:off x="781987" y="1861337"/>
            <a:ext cx="10628026" cy="860633"/>
          </a:xfrm>
          <a:prstGeom prst="rect">
            <a:avLst/>
          </a:prstGeom>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t>Open </a:t>
            </a:r>
            <a:r>
              <a:rPr lang="en-US" b="1" i="1" dirty="0"/>
              <a:t>Google Chrome </a:t>
            </a:r>
            <a:r>
              <a:rPr lang="en-US" dirty="0"/>
              <a:t>browser and type the URL </a:t>
            </a:r>
            <a:r>
              <a:rPr lang="en-US" dirty="0">
                <a:hlinkClick r:id="rId3"/>
              </a:rPr>
              <a:t>https://code.appinventor.mit.edu</a:t>
            </a:r>
            <a:r>
              <a:rPr lang="en-US" dirty="0"/>
              <a:t> in the </a:t>
            </a:r>
            <a:r>
              <a:rPr lang="en-US" b="1" i="1" dirty="0"/>
              <a:t>address bar</a:t>
            </a:r>
            <a:r>
              <a:rPr lang="en-US" dirty="0"/>
              <a:t> of the browser</a:t>
            </a:r>
          </a:p>
        </p:txBody>
      </p:sp>
      <p:sp>
        <p:nvSpPr>
          <p:cNvPr id="8" name="TextBox 7">
            <a:extLst>
              <a:ext uri="{FF2B5EF4-FFF2-40B4-BE49-F238E27FC236}">
                <a16:creationId xmlns:a16="http://schemas.microsoft.com/office/drawing/2014/main" id="{9D942E6E-8F37-8E43-9DEA-A1E986975225}"/>
              </a:ext>
            </a:extLst>
          </p:cNvPr>
          <p:cNvSpPr txBox="1"/>
          <p:nvPr/>
        </p:nvSpPr>
        <p:spPr>
          <a:xfrm>
            <a:off x="3598967" y="2825014"/>
            <a:ext cx="4994059" cy="369332"/>
          </a:xfrm>
          <a:prstGeom prst="rect">
            <a:avLst/>
          </a:prstGeom>
          <a:noFill/>
        </p:spPr>
        <p:txBody>
          <a:bodyPr wrap="none" rtlCol="0">
            <a:spAutoFit/>
          </a:bodyPr>
          <a:lstStyle/>
          <a:p>
            <a:r>
              <a:rPr lang="en-US" b="1" i="1" dirty="0"/>
              <a:t>Following Screen appears in response of the step 1</a:t>
            </a:r>
          </a:p>
        </p:txBody>
      </p:sp>
      <p:pic>
        <p:nvPicPr>
          <p:cNvPr id="10" name="Picture 9">
            <a:extLst>
              <a:ext uri="{FF2B5EF4-FFF2-40B4-BE49-F238E27FC236}">
                <a16:creationId xmlns:a16="http://schemas.microsoft.com/office/drawing/2014/main" id="{972BB916-D4EA-704E-A44D-2C6D0E77CA0B}"/>
              </a:ext>
            </a:extLst>
          </p:cNvPr>
          <p:cNvPicPr>
            <a:picLocks noChangeAspect="1"/>
          </p:cNvPicPr>
          <p:nvPr/>
        </p:nvPicPr>
        <p:blipFill>
          <a:blip r:embed="rId4"/>
          <a:stretch>
            <a:fillRect/>
          </a:stretch>
        </p:blipFill>
        <p:spPr>
          <a:xfrm>
            <a:off x="4007472" y="3297390"/>
            <a:ext cx="4177051" cy="2465748"/>
          </a:xfrm>
          <a:prstGeom prst="rect">
            <a:avLst/>
          </a:prstGeom>
          <a:ln>
            <a:noFill/>
          </a:ln>
          <a:effectLst>
            <a:outerShdw blurRad="190500" algn="tl" rotWithShape="0">
              <a:srgbClr val="000000">
                <a:alpha val="70000"/>
              </a:srgbClr>
            </a:outerShdw>
          </a:effectLst>
        </p:spPr>
      </p:pic>
      <p:sp>
        <p:nvSpPr>
          <p:cNvPr id="11" name="Oval 10">
            <a:extLst>
              <a:ext uri="{FF2B5EF4-FFF2-40B4-BE49-F238E27FC236}">
                <a16:creationId xmlns:a16="http://schemas.microsoft.com/office/drawing/2014/main" id="{E3878938-C544-E940-A5B9-5C55120F7E22}"/>
              </a:ext>
            </a:extLst>
          </p:cNvPr>
          <p:cNvSpPr/>
          <p:nvPr/>
        </p:nvSpPr>
        <p:spPr>
          <a:xfrm>
            <a:off x="392241" y="1840307"/>
            <a:ext cx="559633" cy="561233"/>
          </a:xfrm>
          <a:prstGeom prst="ellipse">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b="1" dirty="0">
                <a:solidFill>
                  <a:schemeClr val="tx1"/>
                </a:solidFill>
              </a:rPr>
              <a:t>1</a:t>
            </a:r>
          </a:p>
        </p:txBody>
      </p:sp>
      <p:sp>
        <p:nvSpPr>
          <p:cNvPr id="13" name="Oval 12">
            <a:extLst>
              <a:ext uri="{FF2B5EF4-FFF2-40B4-BE49-F238E27FC236}">
                <a16:creationId xmlns:a16="http://schemas.microsoft.com/office/drawing/2014/main" id="{649A5184-E16B-244B-B9E3-B5BD0B13519E}"/>
              </a:ext>
            </a:extLst>
          </p:cNvPr>
          <p:cNvSpPr/>
          <p:nvPr/>
        </p:nvSpPr>
        <p:spPr>
          <a:xfrm>
            <a:off x="392242" y="5895987"/>
            <a:ext cx="559633" cy="561233"/>
          </a:xfrm>
          <a:prstGeom prst="ellipse">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b="1" dirty="0">
                <a:solidFill>
                  <a:schemeClr val="tx1"/>
                </a:solidFill>
              </a:rPr>
              <a:t>2</a:t>
            </a:r>
          </a:p>
        </p:txBody>
      </p:sp>
      <p:sp>
        <p:nvSpPr>
          <p:cNvPr id="14" name="Subtitle 2">
            <a:extLst>
              <a:ext uri="{FF2B5EF4-FFF2-40B4-BE49-F238E27FC236}">
                <a16:creationId xmlns:a16="http://schemas.microsoft.com/office/drawing/2014/main" id="{0C01CAE4-E9AB-2A43-8101-48BBBC8916B3}"/>
              </a:ext>
            </a:extLst>
          </p:cNvPr>
          <p:cNvSpPr txBox="1">
            <a:spLocks/>
          </p:cNvSpPr>
          <p:nvPr/>
        </p:nvSpPr>
        <p:spPr>
          <a:xfrm>
            <a:off x="951875" y="5917016"/>
            <a:ext cx="7402536" cy="519174"/>
          </a:xfrm>
          <a:prstGeom prst="rect">
            <a:avLst/>
          </a:prstGeom>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dirty="0"/>
              <a:t>Click “</a:t>
            </a:r>
            <a:r>
              <a:rPr lang="en-US" i="1" dirty="0"/>
              <a:t>Enter with Revisit Code</a:t>
            </a:r>
            <a:r>
              <a:rPr lang="en-US" dirty="0"/>
              <a:t>” after entering your code.</a:t>
            </a:r>
          </a:p>
        </p:txBody>
      </p:sp>
      <p:sp>
        <p:nvSpPr>
          <p:cNvPr id="2" name="TextBox 1">
            <a:extLst>
              <a:ext uri="{FF2B5EF4-FFF2-40B4-BE49-F238E27FC236}">
                <a16:creationId xmlns:a16="http://schemas.microsoft.com/office/drawing/2014/main" id="{CCA9977D-1ED3-FD48-A791-A4B7384134C8}"/>
              </a:ext>
            </a:extLst>
          </p:cNvPr>
          <p:cNvSpPr txBox="1"/>
          <p:nvPr/>
        </p:nvSpPr>
        <p:spPr>
          <a:xfrm>
            <a:off x="10667998" y="6457220"/>
            <a:ext cx="1206612" cy="307777"/>
          </a:xfrm>
          <a:prstGeom prst="rect">
            <a:avLst/>
          </a:prstGeom>
          <a:noFill/>
        </p:spPr>
        <p:txBody>
          <a:bodyPr wrap="none" rtlCol="0">
            <a:spAutoFit/>
          </a:bodyPr>
          <a:lstStyle/>
          <a:p>
            <a:r>
              <a:rPr lang="en-US" sz="1400" dirty="0"/>
              <a:t>15</a:t>
            </a:r>
            <a:r>
              <a:rPr lang="en-US" sz="1400" baseline="30000" dirty="0"/>
              <a:t>th</a:t>
            </a:r>
            <a:r>
              <a:rPr lang="en-US" sz="1400" dirty="0"/>
              <a:t> Nov 2023</a:t>
            </a:r>
          </a:p>
        </p:txBody>
      </p:sp>
    </p:spTree>
    <p:extLst>
      <p:ext uri="{BB962C8B-B14F-4D97-AF65-F5344CB8AC3E}">
        <p14:creationId xmlns:p14="http://schemas.microsoft.com/office/powerpoint/2010/main" val="28550420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4BF5B32-0878-3E47-8AB7-3E2761742CA6}"/>
              </a:ext>
            </a:extLst>
          </p:cNvPr>
          <p:cNvPicPr>
            <a:picLocks noChangeAspect="1"/>
          </p:cNvPicPr>
          <p:nvPr/>
        </p:nvPicPr>
        <p:blipFill>
          <a:blip r:embed="rId2"/>
          <a:stretch>
            <a:fillRect/>
          </a:stretch>
        </p:blipFill>
        <p:spPr>
          <a:xfrm>
            <a:off x="1813810" y="601213"/>
            <a:ext cx="8409481" cy="5819775"/>
          </a:xfrm>
          <a:prstGeom prst="rect">
            <a:avLst/>
          </a:prstGeom>
        </p:spPr>
      </p:pic>
      <p:sp>
        <p:nvSpPr>
          <p:cNvPr id="3" name="TextBox 2">
            <a:extLst>
              <a:ext uri="{FF2B5EF4-FFF2-40B4-BE49-F238E27FC236}">
                <a16:creationId xmlns:a16="http://schemas.microsoft.com/office/drawing/2014/main" id="{0E742292-C649-464D-8343-8F98DE3DAD7E}"/>
              </a:ext>
            </a:extLst>
          </p:cNvPr>
          <p:cNvSpPr txBox="1"/>
          <p:nvPr/>
        </p:nvSpPr>
        <p:spPr>
          <a:xfrm>
            <a:off x="10667998" y="6457220"/>
            <a:ext cx="1206612" cy="307777"/>
          </a:xfrm>
          <a:prstGeom prst="rect">
            <a:avLst/>
          </a:prstGeom>
          <a:noFill/>
        </p:spPr>
        <p:txBody>
          <a:bodyPr wrap="none" rtlCol="0">
            <a:spAutoFit/>
          </a:bodyPr>
          <a:lstStyle/>
          <a:p>
            <a:r>
              <a:rPr lang="en-US" sz="1400" dirty="0"/>
              <a:t>15</a:t>
            </a:r>
            <a:r>
              <a:rPr lang="en-US" sz="1400" baseline="30000" dirty="0"/>
              <a:t>th</a:t>
            </a:r>
            <a:r>
              <a:rPr lang="en-US" sz="1400" dirty="0"/>
              <a:t> Nov 2023</a:t>
            </a:r>
          </a:p>
        </p:txBody>
      </p:sp>
    </p:spTree>
    <p:extLst>
      <p:ext uri="{BB962C8B-B14F-4D97-AF65-F5344CB8AC3E}">
        <p14:creationId xmlns:p14="http://schemas.microsoft.com/office/powerpoint/2010/main" val="2293750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E16278E5-5006-724E-9422-A101F5FC1A11}"/>
              </a:ext>
            </a:extLst>
          </p:cNvPr>
          <p:cNvSpPr/>
          <p:nvPr/>
        </p:nvSpPr>
        <p:spPr>
          <a:xfrm>
            <a:off x="647399" y="481439"/>
            <a:ext cx="559633" cy="561233"/>
          </a:xfrm>
          <a:prstGeom prst="ellipse">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b="1" dirty="0">
                <a:solidFill>
                  <a:schemeClr val="tx1"/>
                </a:solidFill>
              </a:rPr>
              <a:t>7</a:t>
            </a:r>
          </a:p>
        </p:txBody>
      </p:sp>
      <p:sp>
        <p:nvSpPr>
          <p:cNvPr id="2" name="TextBox 1">
            <a:extLst>
              <a:ext uri="{FF2B5EF4-FFF2-40B4-BE49-F238E27FC236}">
                <a16:creationId xmlns:a16="http://schemas.microsoft.com/office/drawing/2014/main" id="{5755ACB1-01B8-AB4A-A3D3-9558D87031DC}"/>
              </a:ext>
            </a:extLst>
          </p:cNvPr>
          <p:cNvSpPr txBox="1"/>
          <p:nvPr/>
        </p:nvSpPr>
        <p:spPr>
          <a:xfrm>
            <a:off x="1207032" y="577389"/>
            <a:ext cx="1503810" cy="369332"/>
          </a:xfrm>
          <a:prstGeom prst="rect">
            <a:avLst/>
          </a:prstGeom>
          <a:noFill/>
        </p:spPr>
        <p:txBody>
          <a:bodyPr wrap="none" rtlCol="0">
            <a:spAutoFit/>
          </a:bodyPr>
          <a:lstStyle/>
          <a:p>
            <a:r>
              <a:rPr lang="en-US" dirty="0"/>
              <a:t>Set Properties</a:t>
            </a:r>
          </a:p>
        </p:txBody>
      </p:sp>
      <p:pic>
        <p:nvPicPr>
          <p:cNvPr id="6" name="Picture 5">
            <a:extLst>
              <a:ext uri="{FF2B5EF4-FFF2-40B4-BE49-F238E27FC236}">
                <a16:creationId xmlns:a16="http://schemas.microsoft.com/office/drawing/2014/main" id="{E0F73BFC-B65D-FD47-A38C-B921D9C5B187}"/>
              </a:ext>
            </a:extLst>
          </p:cNvPr>
          <p:cNvPicPr>
            <a:picLocks noChangeAspect="1"/>
          </p:cNvPicPr>
          <p:nvPr/>
        </p:nvPicPr>
        <p:blipFill>
          <a:blip r:embed="rId2"/>
          <a:stretch>
            <a:fillRect/>
          </a:stretch>
        </p:blipFill>
        <p:spPr>
          <a:xfrm>
            <a:off x="325018" y="1364573"/>
            <a:ext cx="8882833" cy="4257293"/>
          </a:xfrm>
          <a:prstGeom prst="rect">
            <a:avLst/>
          </a:prstGeom>
        </p:spPr>
      </p:pic>
      <p:pic>
        <p:nvPicPr>
          <p:cNvPr id="8" name="Picture 7">
            <a:extLst>
              <a:ext uri="{FF2B5EF4-FFF2-40B4-BE49-F238E27FC236}">
                <a16:creationId xmlns:a16="http://schemas.microsoft.com/office/drawing/2014/main" id="{0EA57CC4-0D9B-1746-89FA-308CF5AC1713}"/>
              </a:ext>
            </a:extLst>
          </p:cNvPr>
          <p:cNvPicPr>
            <a:picLocks noChangeAspect="1"/>
          </p:cNvPicPr>
          <p:nvPr/>
        </p:nvPicPr>
        <p:blipFill>
          <a:blip r:embed="rId3"/>
          <a:stretch>
            <a:fillRect/>
          </a:stretch>
        </p:blipFill>
        <p:spPr>
          <a:xfrm>
            <a:off x="9465965" y="481439"/>
            <a:ext cx="2241353" cy="6099243"/>
          </a:xfrm>
          <a:prstGeom prst="rect">
            <a:avLst/>
          </a:prstGeom>
        </p:spPr>
      </p:pic>
      <p:sp>
        <p:nvSpPr>
          <p:cNvPr id="7" name="TextBox 6">
            <a:extLst>
              <a:ext uri="{FF2B5EF4-FFF2-40B4-BE49-F238E27FC236}">
                <a16:creationId xmlns:a16="http://schemas.microsoft.com/office/drawing/2014/main" id="{091E8DC9-C6C0-984D-9CD9-37C621B68356}"/>
              </a:ext>
            </a:extLst>
          </p:cNvPr>
          <p:cNvSpPr txBox="1"/>
          <p:nvPr/>
        </p:nvSpPr>
        <p:spPr>
          <a:xfrm>
            <a:off x="10667998" y="6457220"/>
            <a:ext cx="1206612" cy="307777"/>
          </a:xfrm>
          <a:prstGeom prst="rect">
            <a:avLst/>
          </a:prstGeom>
          <a:noFill/>
        </p:spPr>
        <p:txBody>
          <a:bodyPr wrap="none" rtlCol="0">
            <a:spAutoFit/>
          </a:bodyPr>
          <a:lstStyle/>
          <a:p>
            <a:r>
              <a:rPr lang="en-US" sz="1400" dirty="0"/>
              <a:t>15</a:t>
            </a:r>
            <a:r>
              <a:rPr lang="en-US" sz="1400" baseline="30000" dirty="0"/>
              <a:t>th</a:t>
            </a:r>
            <a:r>
              <a:rPr lang="en-US" sz="1400" dirty="0"/>
              <a:t> Nov 2023</a:t>
            </a:r>
          </a:p>
        </p:txBody>
      </p:sp>
      <p:sp>
        <p:nvSpPr>
          <p:cNvPr id="4" name="TextBox 3">
            <a:extLst>
              <a:ext uri="{FF2B5EF4-FFF2-40B4-BE49-F238E27FC236}">
                <a16:creationId xmlns:a16="http://schemas.microsoft.com/office/drawing/2014/main" id="{2899B478-C9F2-194E-AB6A-4898F0E83729}"/>
              </a:ext>
            </a:extLst>
          </p:cNvPr>
          <p:cNvSpPr txBox="1"/>
          <p:nvPr/>
        </p:nvSpPr>
        <p:spPr>
          <a:xfrm>
            <a:off x="8219309" y="4387660"/>
            <a:ext cx="745066" cy="276999"/>
          </a:xfrm>
          <a:prstGeom prst="rect">
            <a:avLst/>
          </a:prstGeom>
          <a:solidFill>
            <a:schemeClr val="accent6">
              <a:lumMod val="60000"/>
              <a:lumOff val="40000"/>
            </a:schemeClr>
          </a:solidFill>
        </p:spPr>
        <p:txBody>
          <a:bodyPr wrap="square" rtlCol="0">
            <a:spAutoFit/>
          </a:bodyPr>
          <a:lstStyle/>
          <a:p>
            <a:pPr algn="ctr"/>
            <a:r>
              <a:rPr lang="en-US" sz="1200" b="1" dirty="0"/>
              <a:t>German!</a:t>
            </a:r>
          </a:p>
        </p:txBody>
      </p:sp>
    </p:spTree>
    <p:extLst>
      <p:ext uri="{BB962C8B-B14F-4D97-AF65-F5344CB8AC3E}">
        <p14:creationId xmlns:p14="http://schemas.microsoft.com/office/powerpoint/2010/main" val="6091399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E16278E5-5006-724E-9422-A101F5FC1A11}"/>
              </a:ext>
            </a:extLst>
          </p:cNvPr>
          <p:cNvSpPr/>
          <p:nvPr/>
        </p:nvSpPr>
        <p:spPr>
          <a:xfrm>
            <a:off x="647399" y="481439"/>
            <a:ext cx="559633" cy="561233"/>
          </a:xfrm>
          <a:prstGeom prst="ellipse">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b="1" dirty="0">
                <a:solidFill>
                  <a:schemeClr val="tx1"/>
                </a:solidFill>
              </a:rPr>
              <a:t>7</a:t>
            </a:r>
          </a:p>
        </p:txBody>
      </p:sp>
      <p:sp>
        <p:nvSpPr>
          <p:cNvPr id="2" name="TextBox 1">
            <a:extLst>
              <a:ext uri="{FF2B5EF4-FFF2-40B4-BE49-F238E27FC236}">
                <a16:creationId xmlns:a16="http://schemas.microsoft.com/office/drawing/2014/main" id="{5755ACB1-01B8-AB4A-A3D3-9558D87031DC}"/>
              </a:ext>
            </a:extLst>
          </p:cNvPr>
          <p:cNvSpPr txBox="1"/>
          <p:nvPr/>
        </p:nvSpPr>
        <p:spPr>
          <a:xfrm>
            <a:off x="1207032" y="577389"/>
            <a:ext cx="1386405" cy="369332"/>
          </a:xfrm>
          <a:prstGeom prst="rect">
            <a:avLst/>
          </a:prstGeom>
          <a:noFill/>
        </p:spPr>
        <p:txBody>
          <a:bodyPr wrap="none" rtlCol="0">
            <a:spAutoFit/>
          </a:bodyPr>
          <a:lstStyle/>
          <a:p>
            <a:r>
              <a:rPr lang="en-US" dirty="0"/>
              <a:t>Continued …</a:t>
            </a:r>
          </a:p>
        </p:txBody>
      </p:sp>
      <p:pic>
        <p:nvPicPr>
          <p:cNvPr id="5" name="Picture 4">
            <a:extLst>
              <a:ext uri="{FF2B5EF4-FFF2-40B4-BE49-F238E27FC236}">
                <a16:creationId xmlns:a16="http://schemas.microsoft.com/office/drawing/2014/main" id="{D238252A-2BB3-8643-9834-927454A89446}"/>
              </a:ext>
            </a:extLst>
          </p:cNvPr>
          <p:cNvPicPr>
            <a:picLocks noChangeAspect="1"/>
          </p:cNvPicPr>
          <p:nvPr/>
        </p:nvPicPr>
        <p:blipFill>
          <a:blip r:embed="rId2"/>
          <a:stretch>
            <a:fillRect/>
          </a:stretch>
        </p:blipFill>
        <p:spPr>
          <a:xfrm>
            <a:off x="5786203" y="1183673"/>
            <a:ext cx="5925903" cy="4542569"/>
          </a:xfrm>
          <a:prstGeom prst="rect">
            <a:avLst/>
          </a:prstGeom>
        </p:spPr>
      </p:pic>
      <p:sp>
        <p:nvSpPr>
          <p:cNvPr id="7" name="TextBox 6">
            <a:extLst>
              <a:ext uri="{FF2B5EF4-FFF2-40B4-BE49-F238E27FC236}">
                <a16:creationId xmlns:a16="http://schemas.microsoft.com/office/drawing/2014/main" id="{64F09CD3-B1FC-8A40-A069-B09C655E29A8}"/>
              </a:ext>
            </a:extLst>
          </p:cNvPr>
          <p:cNvSpPr txBox="1"/>
          <p:nvPr/>
        </p:nvSpPr>
        <p:spPr>
          <a:xfrm>
            <a:off x="374754" y="1945716"/>
            <a:ext cx="4916774" cy="1754326"/>
          </a:xfrm>
          <a:prstGeom prst="rect">
            <a:avLst/>
          </a:prstGeom>
          <a:noFill/>
        </p:spPr>
        <p:txBody>
          <a:bodyPr wrap="square" rtlCol="0">
            <a:spAutoFit/>
          </a:bodyPr>
          <a:lstStyle/>
          <a:p>
            <a:pPr algn="just"/>
            <a:r>
              <a:rPr lang="en-US" dirty="0"/>
              <a:t>Now we just a few more properties to set – centering the screen and adding text to both of our buttons! First, set “Text” of Button1 to “Translate” and “Text” of Button2 to “Read translation.” Then click on “Screen1” and set “</a:t>
            </a:r>
            <a:r>
              <a:rPr lang="en-US" b="1" i="1" dirty="0"/>
              <a:t>AlignHorizontal</a:t>
            </a:r>
            <a:r>
              <a:rPr lang="en-US" dirty="0"/>
              <a:t>” to “Center”</a:t>
            </a:r>
          </a:p>
        </p:txBody>
      </p:sp>
      <p:pic>
        <p:nvPicPr>
          <p:cNvPr id="10" name="Picture 9">
            <a:extLst>
              <a:ext uri="{FF2B5EF4-FFF2-40B4-BE49-F238E27FC236}">
                <a16:creationId xmlns:a16="http://schemas.microsoft.com/office/drawing/2014/main" id="{2F6425A6-FC54-D44B-AEDB-D57E2A5D548F}"/>
              </a:ext>
            </a:extLst>
          </p:cNvPr>
          <p:cNvPicPr>
            <a:picLocks noChangeAspect="1"/>
          </p:cNvPicPr>
          <p:nvPr/>
        </p:nvPicPr>
        <p:blipFill>
          <a:blip r:embed="rId3"/>
          <a:stretch>
            <a:fillRect/>
          </a:stretch>
        </p:blipFill>
        <p:spPr>
          <a:xfrm>
            <a:off x="1207032" y="4699038"/>
            <a:ext cx="3854591" cy="2003373"/>
          </a:xfrm>
          <a:prstGeom prst="rect">
            <a:avLst/>
          </a:prstGeom>
        </p:spPr>
      </p:pic>
      <p:sp>
        <p:nvSpPr>
          <p:cNvPr id="8" name="TextBox 7">
            <a:extLst>
              <a:ext uri="{FF2B5EF4-FFF2-40B4-BE49-F238E27FC236}">
                <a16:creationId xmlns:a16="http://schemas.microsoft.com/office/drawing/2014/main" id="{13001E23-110B-7446-8712-FCC0C12262AC}"/>
              </a:ext>
            </a:extLst>
          </p:cNvPr>
          <p:cNvSpPr txBox="1"/>
          <p:nvPr/>
        </p:nvSpPr>
        <p:spPr>
          <a:xfrm>
            <a:off x="10667998" y="6457220"/>
            <a:ext cx="1206612" cy="307777"/>
          </a:xfrm>
          <a:prstGeom prst="rect">
            <a:avLst/>
          </a:prstGeom>
          <a:noFill/>
        </p:spPr>
        <p:txBody>
          <a:bodyPr wrap="none" rtlCol="0">
            <a:spAutoFit/>
          </a:bodyPr>
          <a:lstStyle/>
          <a:p>
            <a:r>
              <a:rPr lang="en-US" sz="1400" dirty="0"/>
              <a:t>15</a:t>
            </a:r>
            <a:r>
              <a:rPr lang="en-US" sz="1400" baseline="30000" dirty="0"/>
              <a:t>th</a:t>
            </a:r>
            <a:r>
              <a:rPr lang="en-US" sz="1400" dirty="0"/>
              <a:t> Nov 2023</a:t>
            </a:r>
          </a:p>
        </p:txBody>
      </p:sp>
    </p:spTree>
    <p:extLst>
      <p:ext uri="{BB962C8B-B14F-4D97-AF65-F5344CB8AC3E}">
        <p14:creationId xmlns:p14="http://schemas.microsoft.com/office/powerpoint/2010/main" val="33598116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2EEE2DC-CB96-C242-96B7-6C17FF30030B}"/>
              </a:ext>
            </a:extLst>
          </p:cNvPr>
          <p:cNvPicPr>
            <a:picLocks noChangeAspect="1"/>
          </p:cNvPicPr>
          <p:nvPr/>
        </p:nvPicPr>
        <p:blipFill>
          <a:blip r:embed="rId2"/>
          <a:stretch>
            <a:fillRect/>
          </a:stretch>
        </p:blipFill>
        <p:spPr>
          <a:xfrm>
            <a:off x="2473377" y="614596"/>
            <a:ext cx="8029184" cy="5566299"/>
          </a:xfrm>
          <a:prstGeom prst="rect">
            <a:avLst/>
          </a:prstGeom>
        </p:spPr>
      </p:pic>
      <p:sp>
        <p:nvSpPr>
          <p:cNvPr id="3" name="TextBox 2">
            <a:extLst>
              <a:ext uri="{FF2B5EF4-FFF2-40B4-BE49-F238E27FC236}">
                <a16:creationId xmlns:a16="http://schemas.microsoft.com/office/drawing/2014/main" id="{B91771A8-F645-2B4A-90BD-FA4B1F006E89}"/>
              </a:ext>
            </a:extLst>
          </p:cNvPr>
          <p:cNvSpPr txBox="1"/>
          <p:nvPr/>
        </p:nvSpPr>
        <p:spPr>
          <a:xfrm>
            <a:off x="10667998" y="6457220"/>
            <a:ext cx="1206612" cy="307777"/>
          </a:xfrm>
          <a:prstGeom prst="rect">
            <a:avLst/>
          </a:prstGeom>
          <a:noFill/>
        </p:spPr>
        <p:txBody>
          <a:bodyPr wrap="none" rtlCol="0">
            <a:spAutoFit/>
          </a:bodyPr>
          <a:lstStyle/>
          <a:p>
            <a:r>
              <a:rPr lang="en-US" sz="1400" dirty="0"/>
              <a:t>15</a:t>
            </a:r>
            <a:r>
              <a:rPr lang="en-US" sz="1400" baseline="30000" dirty="0"/>
              <a:t>th</a:t>
            </a:r>
            <a:r>
              <a:rPr lang="en-US" sz="1400" dirty="0"/>
              <a:t> Nov 2023</a:t>
            </a:r>
          </a:p>
        </p:txBody>
      </p:sp>
      <p:sp>
        <p:nvSpPr>
          <p:cNvPr id="2" name="TextBox 1">
            <a:extLst>
              <a:ext uri="{FF2B5EF4-FFF2-40B4-BE49-F238E27FC236}">
                <a16:creationId xmlns:a16="http://schemas.microsoft.com/office/drawing/2014/main" id="{C1698294-737B-D146-8877-8E887A4C2F46}"/>
              </a:ext>
            </a:extLst>
          </p:cNvPr>
          <p:cNvSpPr txBox="1"/>
          <p:nvPr/>
        </p:nvSpPr>
        <p:spPr>
          <a:xfrm>
            <a:off x="6953952" y="1652279"/>
            <a:ext cx="959559" cy="338554"/>
          </a:xfrm>
          <a:prstGeom prst="rect">
            <a:avLst/>
          </a:prstGeom>
          <a:solidFill>
            <a:schemeClr val="accent6">
              <a:lumMod val="60000"/>
              <a:lumOff val="40000"/>
            </a:schemeClr>
          </a:solidFill>
        </p:spPr>
        <p:txBody>
          <a:bodyPr wrap="square" rtlCol="0" anchor="ctr">
            <a:spAutoFit/>
          </a:bodyPr>
          <a:lstStyle/>
          <a:p>
            <a:pPr algn="ctr"/>
            <a:r>
              <a:rPr lang="en-US" sz="1600" dirty="0"/>
              <a:t>German!</a:t>
            </a:r>
          </a:p>
        </p:txBody>
      </p:sp>
    </p:spTree>
    <p:extLst>
      <p:ext uri="{BB962C8B-B14F-4D97-AF65-F5344CB8AC3E}">
        <p14:creationId xmlns:p14="http://schemas.microsoft.com/office/powerpoint/2010/main" val="36567766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E16278E5-5006-724E-9422-A101F5FC1A11}"/>
              </a:ext>
            </a:extLst>
          </p:cNvPr>
          <p:cNvSpPr/>
          <p:nvPr/>
        </p:nvSpPr>
        <p:spPr>
          <a:xfrm>
            <a:off x="647399" y="481439"/>
            <a:ext cx="559633" cy="561233"/>
          </a:xfrm>
          <a:prstGeom prst="ellipse">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b="1" dirty="0">
                <a:solidFill>
                  <a:schemeClr val="tx1"/>
                </a:solidFill>
              </a:rPr>
              <a:t>8</a:t>
            </a:r>
          </a:p>
        </p:txBody>
      </p:sp>
      <p:sp>
        <p:nvSpPr>
          <p:cNvPr id="2" name="TextBox 1">
            <a:extLst>
              <a:ext uri="{FF2B5EF4-FFF2-40B4-BE49-F238E27FC236}">
                <a16:creationId xmlns:a16="http://schemas.microsoft.com/office/drawing/2014/main" id="{5755ACB1-01B8-AB4A-A3D3-9558D87031DC}"/>
              </a:ext>
            </a:extLst>
          </p:cNvPr>
          <p:cNvSpPr txBox="1"/>
          <p:nvPr/>
        </p:nvSpPr>
        <p:spPr>
          <a:xfrm>
            <a:off x="1207032" y="577389"/>
            <a:ext cx="4230004" cy="369332"/>
          </a:xfrm>
          <a:prstGeom prst="rect">
            <a:avLst/>
          </a:prstGeom>
          <a:noFill/>
        </p:spPr>
        <p:txBody>
          <a:bodyPr wrap="none" rtlCol="0">
            <a:spAutoFit/>
          </a:bodyPr>
          <a:lstStyle/>
          <a:p>
            <a:r>
              <a:rPr lang="en-US" dirty="0"/>
              <a:t>Switch to the blocks window to write code!</a:t>
            </a:r>
          </a:p>
        </p:txBody>
      </p:sp>
      <p:sp>
        <p:nvSpPr>
          <p:cNvPr id="7" name="TextBox 6">
            <a:extLst>
              <a:ext uri="{FF2B5EF4-FFF2-40B4-BE49-F238E27FC236}">
                <a16:creationId xmlns:a16="http://schemas.microsoft.com/office/drawing/2014/main" id="{64F09CD3-B1FC-8A40-A069-B09C655E29A8}"/>
              </a:ext>
            </a:extLst>
          </p:cNvPr>
          <p:cNvSpPr txBox="1"/>
          <p:nvPr/>
        </p:nvSpPr>
        <p:spPr>
          <a:xfrm>
            <a:off x="647399" y="1271159"/>
            <a:ext cx="10685165" cy="646331"/>
          </a:xfrm>
          <a:prstGeom prst="rect">
            <a:avLst/>
          </a:prstGeom>
          <a:noFill/>
        </p:spPr>
        <p:txBody>
          <a:bodyPr wrap="square" rtlCol="0">
            <a:spAutoFit/>
          </a:bodyPr>
          <a:lstStyle/>
          <a:p>
            <a:pPr algn="just"/>
            <a:r>
              <a:rPr lang="en-US" dirty="0"/>
              <a:t>Now that all the components have been added to the app, we will write code to tell app what to do with them! To do so, switch to the Blocks Editor window by clicking the “Blocks” button in the upper right corner.</a:t>
            </a:r>
          </a:p>
        </p:txBody>
      </p:sp>
      <p:pic>
        <p:nvPicPr>
          <p:cNvPr id="6" name="Picture 5">
            <a:extLst>
              <a:ext uri="{FF2B5EF4-FFF2-40B4-BE49-F238E27FC236}">
                <a16:creationId xmlns:a16="http://schemas.microsoft.com/office/drawing/2014/main" id="{DF0EA395-C010-DA4E-A742-42F5B5EE76E9}"/>
              </a:ext>
            </a:extLst>
          </p:cNvPr>
          <p:cNvPicPr>
            <a:picLocks noChangeAspect="1"/>
          </p:cNvPicPr>
          <p:nvPr/>
        </p:nvPicPr>
        <p:blipFill rotWithShape="1">
          <a:blip r:embed="rId2"/>
          <a:srcRect b="82861"/>
          <a:stretch/>
        </p:blipFill>
        <p:spPr>
          <a:xfrm>
            <a:off x="2563453" y="2145977"/>
            <a:ext cx="5747166" cy="550390"/>
          </a:xfrm>
          <a:prstGeom prst="rect">
            <a:avLst/>
          </a:prstGeom>
        </p:spPr>
      </p:pic>
      <p:pic>
        <p:nvPicPr>
          <p:cNvPr id="9" name="Picture 8">
            <a:extLst>
              <a:ext uri="{FF2B5EF4-FFF2-40B4-BE49-F238E27FC236}">
                <a16:creationId xmlns:a16="http://schemas.microsoft.com/office/drawing/2014/main" id="{2BC95B3D-8135-1D40-A0CF-00B5B994E089}"/>
              </a:ext>
            </a:extLst>
          </p:cNvPr>
          <p:cNvPicPr>
            <a:picLocks noChangeAspect="1"/>
          </p:cNvPicPr>
          <p:nvPr/>
        </p:nvPicPr>
        <p:blipFill>
          <a:blip r:embed="rId3"/>
          <a:stretch>
            <a:fillRect/>
          </a:stretch>
        </p:blipFill>
        <p:spPr>
          <a:xfrm>
            <a:off x="4391147" y="3072984"/>
            <a:ext cx="4153535" cy="3507698"/>
          </a:xfrm>
          <a:prstGeom prst="rect">
            <a:avLst/>
          </a:prstGeom>
        </p:spPr>
      </p:pic>
      <p:sp>
        <p:nvSpPr>
          <p:cNvPr id="11" name="Pentagon 10">
            <a:extLst>
              <a:ext uri="{FF2B5EF4-FFF2-40B4-BE49-F238E27FC236}">
                <a16:creationId xmlns:a16="http://schemas.microsoft.com/office/drawing/2014/main" id="{67647C7D-21E4-5540-B6D6-2528BE4BF518}"/>
              </a:ext>
            </a:extLst>
          </p:cNvPr>
          <p:cNvSpPr/>
          <p:nvPr/>
        </p:nvSpPr>
        <p:spPr>
          <a:xfrm>
            <a:off x="841486" y="4469138"/>
            <a:ext cx="2480548" cy="763119"/>
          </a:xfrm>
          <a:prstGeom prst="homePlat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Required blocks for the app</a:t>
            </a:r>
          </a:p>
        </p:txBody>
      </p:sp>
      <p:sp>
        <p:nvSpPr>
          <p:cNvPr id="13" name="Oval 12">
            <a:extLst>
              <a:ext uri="{FF2B5EF4-FFF2-40B4-BE49-F238E27FC236}">
                <a16:creationId xmlns:a16="http://schemas.microsoft.com/office/drawing/2014/main" id="{D17C9BF7-324E-5C49-8121-9908CCED1568}"/>
              </a:ext>
            </a:extLst>
          </p:cNvPr>
          <p:cNvSpPr/>
          <p:nvPr/>
        </p:nvSpPr>
        <p:spPr>
          <a:xfrm>
            <a:off x="3322034" y="2884124"/>
            <a:ext cx="6291762" cy="393314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E7D763A-4DC5-364A-8352-2B6ADB10A210}"/>
              </a:ext>
            </a:extLst>
          </p:cNvPr>
          <p:cNvSpPr/>
          <p:nvPr/>
        </p:nvSpPr>
        <p:spPr>
          <a:xfrm>
            <a:off x="9613795" y="5999730"/>
            <a:ext cx="2296975" cy="369332"/>
          </a:xfrm>
          <a:prstGeom prst="rect">
            <a:avLst/>
          </a:prstGeom>
        </p:spPr>
        <p:txBody>
          <a:bodyPr wrap="none">
            <a:spAutoFit/>
          </a:bodyPr>
          <a:lstStyle/>
          <a:p>
            <a:r>
              <a:rPr lang="en-US" b="1" i="1" dirty="0">
                <a:solidFill>
                  <a:srgbClr val="212529"/>
                </a:solidFill>
              </a:rPr>
              <a:t>TEST</a:t>
            </a:r>
            <a:r>
              <a:rPr lang="en-US" dirty="0">
                <a:solidFill>
                  <a:srgbClr val="212529"/>
                </a:solidFill>
              </a:rPr>
              <a:t>: Device/Emulator</a:t>
            </a:r>
            <a:endParaRPr lang="en-US" b="0" i="0" u="none" strike="noStrike" dirty="0">
              <a:solidFill>
                <a:srgbClr val="212529"/>
              </a:solidFill>
              <a:effectLst/>
            </a:endParaRPr>
          </a:p>
        </p:txBody>
      </p:sp>
      <p:sp>
        <p:nvSpPr>
          <p:cNvPr id="15" name="Oval 14">
            <a:extLst>
              <a:ext uri="{FF2B5EF4-FFF2-40B4-BE49-F238E27FC236}">
                <a16:creationId xmlns:a16="http://schemas.microsoft.com/office/drawing/2014/main" id="{ADA661A6-BC2C-FC40-B094-E54AA01C83D6}"/>
              </a:ext>
            </a:extLst>
          </p:cNvPr>
          <p:cNvSpPr/>
          <p:nvPr/>
        </p:nvSpPr>
        <p:spPr>
          <a:xfrm>
            <a:off x="9054161" y="5903779"/>
            <a:ext cx="559633" cy="561233"/>
          </a:xfrm>
          <a:prstGeom prst="ellipse">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b="1" dirty="0">
                <a:solidFill>
                  <a:schemeClr val="tx1"/>
                </a:solidFill>
              </a:rPr>
              <a:t>9</a:t>
            </a:r>
          </a:p>
        </p:txBody>
      </p:sp>
      <p:sp>
        <p:nvSpPr>
          <p:cNvPr id="12" name="TextBox 11">
            <a:extLst>
              <a:ext uri="{FF2B5EF4-FFF2-40B4-BE49-F238E27FC236}">
                <a16:creationId xmlns:a16="http://schemas.microsoft.com/office/drawing/2014/main" id="{8746C64A-1DB3-8042-ABC8-E3B111C2B0B2}"/>
              </a:ext>
            </a:extLst>
          </p:cNvPr>
          <p:cNvSpPr txBox="1"/>
          <p:nvPr/>
        </p:nvSpPr>
        <p:spPr>
          <a:xfrm>
            <a:off x="10667998" y="6457220"/>
            <a:ext cx="1206612" cy="307777"/>
          </a:xfrm>
          <a:prstGeom prst="rect">
            <a:avLst/>
          </a:prstGeom>
          <a:noFill/>
        </p:spPr>
        <p:txBody>
          <a:bodyPr wrap="none" rtlCol="0">
            <a:spAutoFit/>
          </a:bodyPr>
          <a:lstStyle/>
          <a:p>
            <a:r>
              <a:rPr lang="en-US" sz="1400" dirty="0"/>
              <a:t>15</a:t>
            </a:r>
            <a:r>
              <a:rPr lang="en-US" sz="1400" baseline="30000" dirty="0"/>
              <a:t>th</a:t>
            </a:r>
            <a:r>
              <a:rPr lang="en-US" sz="1400" dirty="0"/>
              <a:t> Nov 2023</a:t>
            </a:r>
          </a:p>
        </p:txBody>
      </p:sp>
    </p:spTree>
    <p:extLst>
      <p:ext uri="{BB962C8B-B14F-4D97-AF65-F5344CB8AC3E}">
        <p14:creationId xmlns:p14="http://schemas.microsoft.com/office/powerpoint/2010/main" val="23695312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1.jpeg">
            <a:extLst>
              <a:ext uri="{FF2B5EF4-FFF2-40B4-BE49-F238E27FC236}">
                <a16:creationId xmlns:a16="http://schemas.microsoft.com/office/drawing/2014/main" id="{FA699FF0-2941-A54A-88DF-8CA5D26C41F4}"/>
              </a:ext>
            </a:extLst>
          </p:cNvPr>
          <p:cNvPicPr/>
          <p:nvPr/>
        </p:nvPicPr>
        <p:blipFill>
          <a:blip r:embed="rId2" cstate="print"/>
          <a:stretch>
            <a:fillRect/>
          </a:stretch>
        </p:blipFill>
        <p:spPr>
          <a:xfrm>
            <a:off x="9465163" y="204859"/>
            <a:ext cx="2405671" cy="589620"/>
          </a:xfrm>
          <a:prstGeom prst="rect">
            <a:avLst/>
          </a:prstGeom>
        </p:spPr>
      </p:pic>
      <p:sp>
        <p:nvSpPr>
          <p:cNvPr id="12" name="TextBox 11">
            <a:extLst>
              <a:ext uri="{FF2B5EF4-FFF2-40B4-BE49-F238E27FC236}">
                <a16:creationId xmlns:a16="http://schemas.microsoft.com/office/drawing/2014/main" id="{C2C6B1EE-A6E8-8741-A956-A6F7B6852640}"/>
              </a:ext>
            </a:extLst>
          </p:cNvPr>
          <p:cNvSpPr txBox="1"/>
          <p:nvPr/>
        </p:nvSpPr>
        <p:spPr>
          <a:xfrm>
            <a:off x="4054142" y="1709702"/>
            <a:ext cx="5137753" cy="523220"/>
          </a:xfrm>
          <a:prstGeom prst="rect">
            <a:avLst/>
          </a:prstGeom>
          <a:noFill/>
        </p:spPr>
        <p:txBody>
          <a:bodyPr wrap="none" rtlCol="0">
            <a:spAutoFit/>
          </a:bodyPr>
          <a:lstStyle/>
          <a:p>
            <a:r>
              <a:rPr lang="en-US" sz="2800" b="1" dirty="0"/>
              <a:t>Great work! Now extend this app</a:t>
            </a:r>
          </a:p>
        </p:txBody>
      </p:sp>
      <p:pic>
        <p:nvPicPr>
          <p:cNvPr id="2" name="Picture 1">
            <a:extLst>
              <a:ext uri="{FF2B5EF4-FFF2-40B4-BE49-F238E27FC236}">
                <a16:creationId xmlns:a16="http://schemas.microsoft.com/office/drawing/2014/main" id="{169688D4-14DC-F649-989C-8FDAA4414BAE}"/>
              </a:ext>
            </a:extLst>
          </p:cNvPr>
          <p:cNvPicPr>
            <a:picLocks noChangeAspect="1"/>
          </p:cNvPicPr>
          <p:nvPr/>
        </p:nvPicPr>
        <p:blipFill>
          <a:blip r:embed="rId3"/>
          <a:stretch>
            <a:fillRect/>
          </a:stretch>
        </p:blipFill>
        <p:spPr>
          <a:xfrm>
            <a:off x="472468" y="1954130"/>
            <a:ext cx="3349724" cy="3349724"/>
          </a:xfrm>
          <a:prstGeom prst="rect">
            <a:avLst/>
          </a:prstGeom>
        </p:spPr>
      </p:pic>
      <p:sp>
        <p:nvSpPr>
          <p:cNvPr id="5" name="TextBox 4">
            <a:extLst>
              <a:ext uri="{FF2B5EF4-FFF2-40B4-BE49-F238E27FC236}">
                <a16:creationId xmlns:a16="http://schemas.microsoft.com/office/drawing/2014/main" id="{477AF4AD-60E0-0647-AA2D-8D3C1E23E619}"/>
              </a:ext>
            </a:extLst>
          </p:cNvPr>
          <p:cNvSpPr txBox="1"/>
          <p:nvPr/>
        </p:nvSpPr>
        <p:spPr>
          <a:xfrm>
            <a:off x="4054142" y="2351083"/>
            <a:ext cx="7816692" cy="369332"/>
          </a:xfrm>
          <a:prstGeom prst="rect">
            <a:avLst/>
          </a:prstGeom>
          <a:noFill/>
        </p:spPr>
        <p:txBody>
          <a:bodyPr wrap="none" rtlCol="0">
            <a:spAutoFit/>
          </a:bodyPr>
          <a:lstStyle/>
          <a:p>
            <a:r>
              <a:rPr lang="en-US" dirty="0"/>
              <a:t>Here are some ideas for extending this app. You can probably think of many more!</a:t>
            </a:r>
          </a:p>
        </p:txBody>
      </p:sp>
      <p:sp>
        <p:nvSpPr>
          <p:cNvPr id="6" name="Rectangle 5">
            <a:extLst>
              <a:ext uri="{FF2B5EF4-FFF2-40B4-BE49-F238E27FC236}">
                <a16:creationId xmlns:a16="http://schemas.microsoft.com/office/drawing/2014/main" id="{F8A11597-393C-C041-B8FE-6189DF4F670F}"/>
              </a:ext>
            </a:extLst>
          </p:cNvPr>
          <p:cNvSpPr/>
          <p:nvPr/>
        </p:nvSpPr>
        <p:spPr>
          <a:xfrm>
            <a:off x="4054142" y="2720415"/>
            <a:ext cx="6894578" cy="464871"/>
          </a:xfrm>
          <a:prstGeom prst="rect">
            <a:avLst/>
          </a:prstGeom>
        </p:spPr>
        <p:txBody>
          <a:bodyPr wrap="square">
            <a:spAutoFit/>
          </a:bodyPr>
          <a:lstStyle/>
          <a:p>
            <a:pPr marL="285750" indent="-285750">
              <a:lnSpc>
                <a:spcPct val="150000"/>
              </a:lnSpc>
              <a:buFont typeface="Courier New" panose="02070309020205020404" pitchFamily="49" charset="0"/>
              <a:buChar char="o"/>
            </a:pPr>
            <a:r>
              <a:rPr lang="en-US" i="1" dirty="0"/>
              <a:t>Challenge 1: Change language and see how it works</a:t>
            </a:r>
          </a:p>
        </p:txBody>
      </p:sp>
      <p:sp>
        <p:nvSpPr>
          <p:cNvPr id="3" name="Rectangle 2">
            <a:extLst>
              <a:ext uri="{FF2B5EF4-FFF2-40B4-BE49-F238E27FC236}">
                <a16:creationId xmlns:a16="http://schemas.microsoft.com/office/drawing/2014/main" id="{33DAECB8-D321-1A40-9D93-C1B11B8D47A2}"/>
              </a:ext>
            </a:extLst>
          </p:cNvPr>
          <p:cNvSpPr/>
          <p:nvPr/>
        </p:nvSpPr>
        <p:spPr>
          <a:xfrm>
            <a:off x="4054142" y="3935992"/>
            <a:ext cx="4686604" cy="461665"/>
          </a:xfrm>
          <a:prstGeom prst="rect">
            <a:avLst/>
          </a:prstGeom>
        </p:spPr>
        <p:txBody>
          <a:bodyPr wrap="none">
            <a:spAutoFit/>
          </a:bodyPr>
          <a:lstStyle/>
          <a:p>
            <a:r>
              <a:rPr lang="en-US" sz="2400" b="1" i="1" dirty="0">
                <a:solidFill>
                  <a:srgbClr val="212529"/>
                </a:solidFill>
              </a:rPr>
              <a:t>Suggestions for Further Exploration</a:t>
            </a:r>
            <a:endParaRPr lang="en-US" sz="2400" b="1" i="1" dirty="0">
              <a:solidFill>
                <a:srgbClr val="212529"/>
              </a:solidFill>
              <a:effectLst/>
            </a:endParaRPr>
          </a:p>
        </p:txBody>
      </p:sp>
      <p:sp>
        <p:nvSpPr>
          <p:cNvPr id="7" name="Rectangle 6">
            <a:extLst>
              <a:ext uri="{FF2B5EF4-FFF2-40B4-BE49-F238E27FC236}">
                <a16:creationId xmlns:a16="http://schemas.microsoft.com/office/drawing/2014/main" id="{37DB6146-0E52-6240-B758-DB821427DA24}"/>
              </a:ext>
            </a:extLst>
          </p:cNvPr>
          <p:cNvSpPr/>
          <p:nvPr/>
        </p:nvSpPr>
        <p:spPr>
          <a:xfrm>
            <a:off x="4054142" y="4423485"/>
            <a:ext cx="7698147" cy="880369"/>
          </a:xfrm>
          <a:prstGeom prst="rect">
            <a:avLst/>
          </a:prstGeom>
        </p:spPr>
        <p:txBody>
          <a:bodyPr wrap="square">
            <a:spAutoFit/>
          </a:bodyPr>
          <a:lstStyle/>
          <a:p>
            <a:pPr marL="285750" indent="-285750">
              <a:lnSpc>
                <a:spcPct val="150000"/>
              </a:lnSpc>
              <a:buFont typeface="Courier New" panose="02070309020205020404" pitchFamily="49" charset="0"/>
              <a:buChar char="o"/>
            </a:pPr>
            <a:r>
              <a:rPr lang="en-US" dirty="0">
                <a:solidFill>
                  <a:srgbClr val="212529"/>
                </a:solidFill>
              </a:rPr>
              <a:t>Translation app to read paragraph of text </a:t>
            </a:r>
          </a:p>
          <a:p>
            <a:pPr marL="285750" indent="-285750">
              <a:lnSpc>
                <a:spcPct val="150000"/>
              </a:lnSpc>
              <a:buFont typeface="Courier New" panose="02070309020205020404" pitchFamily="49" charset="0"/>
              <a:buChar char="o"/>
            </a:pPr>
            <a:r>
              <a:rPr lang="en-US" dirty="0">
                <a:solidFill>
                  <a:srgbClr val="212529"/>
                </a:solidFill>
              </a:rPr>
              <a:t>Learn international translation codes available for different languages </a:t>
            </a:r>
            <a:endParaRPr lang="en-US" b="0" i="0" dirty="0">
              <a:solidFill>
                <a:srgbClr val="212529"/>
              </a:solidFill>
              <a:effectLst/>
            </a:endParaRPr>
          </a:p>
        </p:txBody>
      </p:sp>
      <p:sp>
        <p:nvSpPr>
          <p:cNvPr id="9" name="TextBox 8">
            <a:extLst>
              <a:ext uri="{FF2B5EF4-FFF2-40B4-BE49-F238E27FC236}">
                <a16:creationId xmlns:a16="http://schemas.microsoft.com/office/drawing/2014/main" id="{6506B651-99C5-124F-B01E-AA62B02EE1C3}"/>
              </a:ext>
            </a:extLst>
          </p:cNvPr>
          <p:cNvSpPr txBox="1"/>
          <p:nvPr/>
        </p:nvSpPr>
        <p:spPr>
          <a:xfrm>
            <a:off x="10667998" y="6457220"/>
            <a:ext cx="1206612" cy="307777"/>
          </a:xfrm>
          <a:prstGeom prst="rect">
            <a:avLst/>
          </a:prstGeom>
          <a:noFill/>
        </p:spPr>
        <p:txBody>
          <a:bodyPr wrap="none" rtlCol="0">
            <a:spAutoFit/>
          </a:bodyPr>
          <a:lstStyle/>
          <a:p>
            <a:r>
              <a:rPr lang="en-US" sz="1400" dirty="0"/>
              <a:t>15</a:t>
            </a:r>
            <a:r>
              <a:rPr lang="en-US" sz="1400" baseline="30000" dirty="0"/>
              <a:t>th</a:t>
            </a:r>
            <a:r>
              <a:rPr lang="en-US" sz="1400" dirty="0"/>
              <a:t> Nov 2023</a:t>
            </a:r>
          </a:p>
        </p:txBody>
      </p:sp>
    </p:spTree>
    <p:extLst>
      <p:ext uri="{BB962C8B-B14F-4D97-AF65-F5344CB8AC3E}">
        <p14:creationId xmlns:p14="http://schemas.microsoft.com/office/powerpoint/2010/main" val="25870151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1.jpeg">
            <a:extLst>
              <a:ext uri="{FF2B5EF4-FFF2-40B4-BE49-F238E27FC236}">
                <a16:creationId xmlns:a16="http://schemas.microsoft.com/office/drawing/2014/main" id="{FA699FF0-2941-A54A-88DF-8CA5D26C41F4}"/>
              </a:ext>
            </a:extLst>
          </p:cNvPr>
          <p:cNvPicPr/>
          <p:nvPr/>
        </p:nvPicPr>
        <p:blipFill>
          <a:blip r:embed="rId2" cstate="print"/>
          <a:stretch>
            <a:fillRect/>
          </a:stretch>
        </p:blipFill>
        <p:spPr>
          <a:xfrm>
            <a:off x="9465163" y="204859"/>
            <a:ext cx="2405671" cy="589620"/>
          </a:xfrm>
          <a:prstGeom prst="rect">
            <a:avLst/>
          </a:prstGeom>
        </p:spPr>
      </p:pic>
      <p:sp>
        <p:nvSpPr>
          <p:cNvPr id="2" name="TextBox 1">
            <a:extLst>
              <a:ext uri="{FF2B5EF4-FFF2-40B4-BE49-F238E27FC236}">
                <a16:creationId xmlns:a16="http://schemas.microsoft.com/office/drawing/2014/main" id="{0EDCFE43-A1FE-DD42-A73A-3EE136B0E738}"/>
              </a:ext>
            </a:extLst>
          </p:cNvPr>
          <p:cNvSpPr txBox="1"/>
          <p:nvPr/>
        </p:nvSpPr>
        <p:spPr>
          <a:xfrm>
            <a:off x="1302768" y="1948722"/>
            <a:ext cx="2327560" cy="523220"/>
          </a:xfrm>
          <a:prstGeom prst="rect">
            <a:avLst/>
          </a:prstGeom>
          <a:noFill/>
        </p:spPr>
        <p:txBody>
          <a:bodyPr wrap="none" rtlCol="0">
            <a:spAutoFit/>
          </a:bodyPr>
          <a:lstStyle/>
          <a:p>
            <a:r>
              <a:rPr lang="en-US" sz="2800" dirty="0"/>
              <a:t>App Overview:</a:t>
            </a:r>
          </a:p>
        </p:txBody>
      </p:sp>
      <p:sp>
        <p:nvSpPr>
          <p:cNvPr id="3" name="TextBox 2">
            <a:extLst>
              <a:ext uri="{FF2B5EF4-FFF2-40B4-BE49-F238E27FC236}">
                <a16:creationId xmlns:a16="http://schemas.microsoft.com/office/drawing/2014/main" id="{E5081E24-1E12-BF48-8E66-EF876FE79856}"/>
              </a:ext>
            </a:extLst>
          </p:cNvPr>
          <p:cNvSpPr txBox="1"/>
          <p:nvPr/>
        </p:nvSpPr>
        <p:spPr>
          <a:xfrm>
            <a:off x="1302768" y="2653259"/>
            <a:ext cx="7613174" cy="400110"/>
          </a:xfrm>
          <a:prstGeom prst="rect">
            <a:avLst/>
          </a:prstGeom>
          <a:noFill/>
        </p:spPr>
        <p:txBody>
          <a:bodyPr wrap="none" rtlCol="0">
            <a:spAutoFit/>
          </a:bodyPr>
          <a:lstStyle/>
          <a:p>
            <a:r>
              <a:rPr lang="en-US" sz="2000" dirty="0"/>
              <a:t>When you are done you and your friends will be able to use this app to:</a:t>
            </a:r>
          </a:p>
        </p:txBody>
      </p:sp>
      <p:sp>
        <p:nvSpPr>
          <p:cNvPr id="6" name="Rectangle 5">
            <a:extLst>
              <a:ext uri="{FF2B5EF4-FFF2-40B4-BE49-F238E27FC236}">
                <a16:creationId xmlns:a16="http://schemas.microsoft.com/office/drawing/2014/main" id="{EEA36C13-3BCB-D04A-9E12-177A42AFB971}"/>
              </a:ext>
            </a:extLst>
          </p:cNvPr>
          <p:cNvSpPr/>
          <p:nvPr/>
        </p:nvSpPr>
        <p:spPr>
          <a:xfrm>
            <a:off x="1797444" y="3234686"/>
            <a:ext cx="7832611" cy="707886"/>
          </a:xfrm>
          <a:prstGeom prst="rect">
            <a:avLst/>
          </a:prstGeom>
        </p:spPr>
        <p:txBody>
          <a:bodyPr wrap="square">
            <a:spAutoFit/>
          </a:bodyPr>
          <a:lstStyle/>
          <a:p>
            <a:pPr marL="285750" indent="-285750" algn="just">
              <a:buFont typeface="Courier New" panose="02070309020205020404" pitchFamily="49" charset="0"/>
              <a:buChar char="o"/>
            </a:pPr>
            <a:r>
              <a:rPr lang="en-US" sz="2000" b="1" i="1" dirty="0">
                <a:solidFill>
                  <a:srgbClr val="212529"/>
                </a:solidFill>
              </a:rPr>
              <a:t>Type a word or phrase in English and translate it to written German</a:t>
            </a:r>
            <a:endParaRPr lang="en-US" sz="2000" dirty="0">
              <a:solidFill>
                <a:srgbClr val="212529"/>
              </a:solidFill>
            </a:endParaRPr>
          </a:p>
          <a:p>
            <a:pPr marL="742950" lvl="1" indent="-285750" algn="just">
              <a:buFont typeface="Wingdings" pitchFamily="2" charset="2"/>
              <a:buChar char="§"/>
            </a:pPr>
            <a:r>
              <a:rPr lang="en-US" sz="2000" b="1" i="1" dirty="0">
                <a:solidFill>
                  <a:srgbClr val="212529"/>
                </a:solidFill>
              </a:rPr>
              <a:t>Have your phone read the translated text out loud in German</a:t>
            </a:r>
            <a:endParaRPr lang="en-US" sz="2000" b="0" i="0" dirty="0">
              <a:solidFill>
                <a:srgbClr val="212529"/>
              </a:solidFill>
              <a:effectLst/>
            </a:endParaRPr>
          </a:p>
        </p:txBody>
      </p:sp>
      <p:pic>
        <p:nvPicPr>
          <p:cNvPr id="7" name="Picture 6">
            <a:extLst>
              <a:ext uri="{FF2B5EF4-FFF2-40B4-BE49-F238E27FC236}">
                <a16:creationId xmlns:a16="http://schemas.microsoft.com/office/drawing/2014/main" id="{A04AE33F-BDA5-8741-A96C-2141E37DC692}"/>
              </a:ext>
            </a:extLst>
          </p:cNvPr>
          <p:cNvPicPr>
            <a:picLocks noChangeAspect="1"/>
          </p:cNvPicPr>
          <p:nvPr/>
        </p:nvPicPr>
        <p:blipFill>
          <a:blip r:embed="rId3"/>
          <a:stretch>
            <a:fillRect/>
          </a:stretch>
        </p:blipFill>
        <p:spPr>
          <a:xfrm>
            <a:off x="8103120" y="4194438"/>
            <a:ext cx="4088880" cy="2663562"/>
          </a:xfrm>
          <a:prstGeom prst="rect">
            <a:avLst/>
          </a:prstGeom>
        </p:spPr>
      </p:pic>
      <p:sp>
        <p:nvSpPr>
          <p:cNvPr id="8" name="TextBox 7">
            <a:extLst>
              <a:ext uri="{FF2B5EF4-FFF2-40B4-BE49-F238E27FC236}">
                <a16:creationId xmlns:a16="http://schemas.microsoft.com/office/drawing/2014/main" id="{D6D5D0B0-346F-1B43-9974-E42F71301E26}"/>
              </a:ext>
            </a:extLst>
          </p:cNvPr>
          <p:cNvSpPr txBox="1"/>
          <p:nvPr/>
        </p:nvSpPr>
        <p:spPr>
          <a:xfrm>
            <a:off x="264825" y="6427239"/>
            <a:ext cx="1206612" cy="307777"/>
          </a:xfrm>
          <a:prstGeom prst="rect">
            <a:avLst/>
          </a:prstGeom>
          <a:noFill/>
        </p:spPr>
        <p:txBody>
          <a:bodyPr wrap="none" rtlCol="0">
            <a:spAutoFit/>
          </a:bodyPr>
          <a:lstStyle/>
          <a:p>
            <a:r>
              <a:rPr lang="en-US" sz="1400" dirty="0"/>
              <a:t>15</a:t>
            </a:r>
            <a:r>
              <a:rPr lang="en-US" sz="1400" baseline="30000" dirty="0"/>
              <a:t>th</a:t>
            </a:r>
            <a:r>
              <a:rPr lang="en-US" sz="1400" dirty="0"/>
              <a:t> Nov 2023</a:t>
            </a:r>
          </a:p>
        </p:txBody>
      </p:sp>
    </p:spTree>
    <p:extLst>
      <p:ext uri="{BB962C8B-B14F-4D97-AF65-F5344CB8AC3E}">
        <p14:creationId xmlns:p14="http://schemas.microsoft.com/office/powerpoint/2010/main" val="1438554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1.jpeg">
            <a:extLst>
              <a:ext uri="{FF2B5EF4-FFF2-40B4-BE49-F238E27FC236}">
                <a16:creationId xmlns:a16="http://schemas.microsoft.com/office/drawing/2014/main" id="{FA699FF0-2941-A54A-88DF-8CA5D26C41F4}"/>
              </a:ext>
            </a:extLst>
          </p:cNvPr>
          <p:cNvPicPr/>
          <p:nvPr/>
        </p:nvPicPr>
        <p:blipFill>
          <a:blip r:embed="rId2" cstate="print"/>
          <a:stretch>
            <a:fillRect/>
          </a:stretch>
        </p:blipFill>
        <p:spPr>
          <a:xfrm>
            <a:off x="9465163" y="204859"/>
            <a:ext cx="2405671" cy="589620"/>
          </a:xfrm>
          <a:prstGeom prst="rect">
            <a:avLst/>
          </a:prstGeom>
        </p:spPr>
      </p:pic>
      <p:sp>
        <p:nvSpPr>
          <p:cNvPr id="10" name="Oval 9">
            <a:extLst>
              <a:ext uri="{FF2B5EF4-FFF2-40B4-BE49-F238E27FC236}">
                <a16:creationId xmlns:a16="http://schemas.microsoft.com/office/drawing/2014/main" id="{45A829C3-F3C2-5A4F-B700-61D0AE92C94A}"/>
              </a:ext>
            </a:extLst>
          </p:cNvPr>
          <p:cNvSpPr/>
          <p:nvPr/>
        </p:nvSpPr>
        <p:spPr>
          <a:xfrm>
            <a:off x="422222" y="3662453"/>
            <a:ext cx="559633" cy="561233"/>
          </a:xfrm>
          <a:prstGeom prst="ellipse">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b="1" dirty="0">
                <a:solidFill>
                  <a:schemeClr val="tx1"/>
                </a:solidFill>
              </a:rPr>
              <a:t>4</a:t>
            </a:r>
          </a:p>
        </p:txBody>
      </p:sp>
      <p:sp>
        <p:nvSpPr>
          <p:cNvPr id="12" name="Subtitle 2">
            <a:extLst>
              <a:ext uri="{FF2B5EF4-FFF2-40B4-BE49-F238E27FC236}">
                <a16:creationId xmlns:a16="http://schemas.microsoft.com/office/drawing/2014/main" id="{10954A9E-8F0A-DF41-BF66-A5EEC50B35D8}"/>
              </a:ext>
            </a:extLst>
          </p:cNvPr>
          <p:cNvSpPr txBox="1">
            <a:spLocks/>
          </p:cNvSpPr>
          <p:nvPr/>
        </p:nvSpPr>
        <p:spPr>
          <a:xfrm>
            <a:off x="981855" y="3683482"/>
            <a:ext cx="6033542" cy="519174"/>
          </a:xfrm>
          <a:prstGeom prst="rect">
            <a:avLst/>
          </a:prstGeom>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dirty="0"/>
              <a:t>Give it a name and click “OK” to get started!</a:t>
            </a:r>
          </a:p>
        </p:txBody>
      </p:sp>
      <p:sp>
        <p:nvSpPr>
          <p:cNvPr id="13" name="Oval 12">
            <a:extLst>
              <a:ext uri="{FF2B5EF4-FFF2-40B4-BE49-F238E27FC236}">
                <a16:creationId xmlns:a16="http://schemas.microsoft.com/office/drawing/2014/main" id="{9BD69AC9-DFC4-0847-8AB1-A174EACD2AEC}"/>
              </a:ext>
            </a:extLst>
          </p:cNvPr>
          <p:cNvSpPr/>
          <p:nvPr/>
        </p:nvSpPr>
        <p:spPr>
          <a:xfrm>
            <a:off x="422222" y="334178"/>
            <a:ext cx="559633" cy="561233"/>
          </a:xfrm>
          <a:prstGeom prst="ellipse">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b="1" dirty="0">
                <a:solidFill>
                  <a:schemeClr val="tx1"/>
                </a:solidFill>
              </a:rPr>
              <a:t>3</a:t>
            </a:r>
          </a:p>
        </p:txBody>
      </p:sp>
      <p:sp>
        <p:nvSpPr>
          <p:cNvPr id="14" name="Subtitle 2">
            <a:extLst>
              <a:ext uri="{FF2B5EF4-FFF2-40B4-BE49-F238E27FC236}">
                <a16:creationId xmlns:a16="http://schemas.microsoft.com/office/drawing/2014/main" id="{23997A0D-F90C-0B4B-91F5-A3E3FC86FD21}"/>
              </a:ext>
            </a:extLst>
          </p:cNvPr>
          <p:cNvSpPr txBox="1">
            <a:spLocks/>
          </p:cNvSpPr>
          <p:nvPr/>
        </p:nvSpPr>
        <p:spPr>
          <a:xfrm>
            <a:off x="981855" y="355207"/>
            <a:ext cx="7402536" cy="519174"/>
          </a:xfrm>
          <a:prstGeom prst="rect">
            <a:avLst/>
          </a:prstGeom>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dirty="0"/>
              <a:t>Click “Start a new Project” in the upper left corner</a:t>
            </a:r>
          </a:p>
        </p:txBody>
      </p:sp>
      <p:pic>
        <p:nvPicPr>
          <p:cNvPr id="5" name="Picture 4">
            <a:extLst>
              <a:ext uri="{FF2B5EF4-FFF2-40B4-BE49-F238E27FC236}">
                <a16:creationId xmlns:a16="http://schemas.microsoft.com/office/drawing/2014/main" id="{C63333EE-ABF6-9440-A2C8-B9BFC3BF0272}"/>
              </a:ext>
            </a:extLst>
          </p:cNvPr>
          <p:cNvPicPr>
            <a:picLocks noChangeAspect="1"/>
          </p:cNvPicPr>
          <p:nvPr/>
        </p:nvPicPr>
        <p:blipFill>
          <a:blip r:embed="rId3"/>
          <a:stretch>
            <a:fillRect/>
          </a:stretch>
        </p:blipFill>
        <p:spPr>
          <a:xfrm>
            <a:off x="981855" y="916440"/>
            <a:ext cx="7048500" cy="2501900"/>
          </a:xfrm>
          <a:prstGeom prst="rect">
            <a:avLst/>
          </a:prstGeom>
        </p:spPr>
      </p:pic>
      <p:pic>
        <p:nvPicPr>
          <p:cNvPr id="7" name="Picture 6">
            <a:extLst>
              <a:ext uri="{FF2B5EF4-FFF2-40B4-BE49-F238E27FC236}">
                <a16:creationId xmlns:a16="http://schemas.microsoft.com/office/drawing/2014/main" id="{871C7EC6-AA34-284E-A6A3-63D416707B30}"/>
              </a:ext>
            </a:extLst>
          </p:cNvPr>
          <p:cNvPicPr>
            <a:picLocks noChangeAspect="1"/>
          </p:cNvPicPr>
          <p:nvPr/>
        </p:nvPicPr>
        <p:blipFill>
          <a:blip r:embed="rId4"/>
          <a:stretch>
            <a:fillRect/>
          </a:stretch>
        </p:blipFill>
        <p:spPr>
          <a:xfrm>
            <a:off x="981855" y="4488828"/>
            <a:ext cx="3969270" cy="2124398"/>
          </a:xfrm>
          <a:prstGeom prst="rect">
            <a:avLst/>
          </a:prstGeom>
        </p:spPr>
      </p:pic>
      <p:pic>
        <p:nvPicPr>
          <p:cNvPr id="16" name="Picture 15">
            <a:extLst>
              <a:ext uri="{FF2B5EF4-FFF2-40B4-BE49-F238E27FC236}">
                <a16:creationId xmlns:a16="http://schemas.microsoft.com/office/drawing/2014/main" id="{E0FBC333-43D3-984C-B951-EB3B87CEED9A}"/>
              </a:ext>
            </a:extLst>
          </p:cNvPr>
          <p:cNvPicPr>
            <a:picLocks noChangeAspect="1"/>
          </p:cNvPicPr>
          <p:nvPr/>
        </p:nvPicPr>
        <p:blipFill>
          <a:blip r:embed="rId5"/>
          <a:stretch>
            <a:fillRect/>
          </a:stretch>
        </p:blipFill>
        <p:spPr>
          <a:xfrm>
            <a:off x="10667998" y="4692821"/>
            <a:ext cx="1056254" cy="1716412"/>
          </a:xfrm>
          <a:prstGeom prst="rect">
            <a:avLst/>
          </a:prstGeom>
        </p:spPr>
      </p:pic>
      <p:sp>
        <p:nvSpPr>
          <p:cNvPr id="17" name="Oval Callout 16">
            <a:extLst>
              <a:ext uri="{FF2B5EF4-FFF2-40B4-BE49-F238E27FC236}">
                <a16:creationId xmlns:a16="http://schemas.microsoft.com/office/drawing/2014/main" id="{73C8665E-E737-4C44-A6F9-2F07E55EBA4F}"/>
              </a:ext>
            </a:extLst>
          </p:cNvPr>
          <p:cNvSpPr/>
          <p:nvPr/>
        </p:nvSpPr>
        <p:spPr>
          <a:xfrm>
            <a:off x="8248038" y="2814092"/>
            <a:ext cx="2640753" cy="1705616"/>
          </a:xfrm>
          <a:prstGeom prst="wedgeEllipseCallout">
            <a:avLst>
              <a:gd name="adj1" fmla="val 36420"/>
              <a:gd name="adj2" fmla="val 7093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For this tutorial you can call your app EnglishtoSpanish</a:t>
            </a:r>
          </a:p>
        </p:txBody>
      </p:sp>
      <p:sp>
        <p:nvSpPr>
          <p:cNvPr id="11" name="TextBox 10">
            <a:extLst>
              <a:ext uri="{FF2B5EF4-FFF2-40B4-BE49-F238E27FC236}">
                <a16:creationId xmlns:a16="http://schemas.microsoft.com/office/drawing/2014/main" id="{FC0833B9-AC9F-A849-9689-C82836F66DCC}"/>
              </a:ext>
            </a:extLst>
          </p:cNvPr>
          <p:cNvSpPr txBox="1"/>
          <p:nvPr/>
        </p:nvSpPr>
        <p:spPr>
          <a:xfrm>
            <a:off x="10667998" y="6457220"/>
            <a:ext cx="1206612" cy="307777"/>
          </a:xfrm>
          <a:prstGeom prst="rect">
            <a:avLst/>
          </a:prstGeom>
          <a:noFill/>
        </p:spPr>
        <p:txBody>
          <a:bodyPr wrap="none" rtlCol="0">
            <a:spAutoFit/>
          </a:bodyPr>
          <a:lstStyle/>
          <a:p>
            <a:r>
              <a:rPr lang="en-US" sz="1400" dirty="0"/>
              <a:t>15</a:t>
            </a:r>
            <a:r>
              <a:rPr lang="en-US" sz="1400" baseline="30000" dirty="0"/>
              <a:t>th</a:t>
            </a:r>
            <a:r>
              <a:rPr lang="en-US" sz="1400" dirty="0"/>
              <a:t> Nov 2023</a:t>
            </a:r>
          </a:p>
        </p:txBody>
      </p:sp>
    </p:spTree>
    <p:extLst>
      <p:ext uri="{BB962C8B-B14F-4D97-AF65-F5344CB8AC3E}">
        <p14:creationId xmlns:p14="http://schemas.microsoft.com/office/powerpoint/2010/main" val="39066310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1.jpeg">
            <a:extLst>
              <a:ext uri="{FF2B5EF4-FFF2-40B4-BE49-F238E27FC236}">
                <a16:creationId xmlns:a16="http://schemas.microsoft.com/office/drawing/2014/main" id="{FA699FF0-2941-A54A-88DF-8CA5D26C41F4}"/>
              </a:ext>
            </a:extLst>
          </p:cNvPr>
          <p:cNvPicPr/>
          <p:nvPr/>
        </p:nvPicPr>
        <p:blipFill>
          <a:blip r:embed="rId2" cstate="print"/>
          <a:stretch>
            <a:fillRect/>
          </a:stretch>
        </p:blipFill>
        <p:spPr>
          <a:xfrm>
            <a:off x="9465163" y="204859"/>
            <a:ext cx="2405671" cy="589620"/>
          </a:xfrm>
          <a:prstGeom prst="rect">
            <a:avLst/>
          </a:prstGeom>
        </p:spPr>
      </p:pic>
      <p:pic>
        <p:nvPicPr>
          <p:cNvPr id="6" name="Picture 5">
            <a:extLst>
              <a:ext uri="{FF2B5EF4-FFF2-40B4-BE49-F238E27FC236}">
                <a16:creationId xmlns:a16="http://schemas.microsoft.com/office/drawing/2014/main" id="{6956BB5B-D2F0-0E48-87EE-CDE22741F7C0}"/>
              </a:ext>
            </a:extLst>
          </p:cNvPr>
          <p:cNvPicPr>
            <a:picLocks noChangeAspect="1"/>
          </p:cNvPicPr>
          <p:nvPr/>
        </p:nvPicPr>
        <p:blipFill>
          <a:blip r:embed="rId3"/>
          <a:stretch>
            <a:fillRect/>
          </a:stretch>
        </p:blipFill>
        <p:spPr>
          <a:xfrm>
            <a:off x="764497" y="1899362"/>
            <a:ext cx="10403175" cy="4349964"/>
          </a:xfrm>
          <a:prstGeom prst="rect">
            <a:avLst/>
          </a:prstGeom>
        </p:spPr>
      </p:pic>
      <p:sp>
        <p:nvSpPr>
          <p:cNvPr id="12" name="Oval 11">
            <a:extLst>
              <a:ext uri="{FF2B5EF4-FFF2-40B4-BE49-F238E27FC236}">
                <a16:creationId xmlns:a16="http://schemas.microsoft.com/office/drawing/2014/main" id="{5B454C89-8B06-0C4F-B77E-431227919148}"/>
              </a:ext>
            </a:extLst>
          </p:cNvPr>
          <p:cNvSpPr/>
          <p:nvPr/>
        </p:nvSpPr>
        <p:spPr>
          <a:xfrm>
            <a:off x="764497" y="773450"/>
            <a:ext cx="559633" cy="561233"/>
          </a:xfrm>
          <a:prstGeom prst="ellipse">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b="1" dirty="0">
                <a:solidFill>
                  <a:schemeClr val="tx1"/>
                </a:solidFill>
              </a:rPr>
              <a:t>5</a:t>
            </a:r>
          </a:p>
        </p:txBody>
      </p:sp>
      <p:sp>
        <p:nvSpPr>
          <p:cNvPr id="13" name="Subtitle 2">
            <a:extLst>
              <a:ext uri="{FF2B5EF4-FFF2-40B4-BE49-F238E27FC236}">
                <a16:creationId xmlns:a16="http://schemas.microsoft.com/office/drawing/2014/main" id="{9070527E-7F41-E74A-AFAA-8C23420CABE7}"/>
              </a:ext>
            </a:extLst>
          </p:cNvPr>
          <p:cNvSpPr txBox="1">
            <a:spLocks/>
          </p:cNvSpPr>
          <p:nvPr/>
        </p:nvSpPr>
        <p:spPr>
          <a:xfrm>
            <a:off x="1324130" y="794479"/>
            <a:ext cx="6033542" cy="519174"/>
          </a:xfrm>
          <a:prstGeom prst="rect">
            <a:avLst/>
          </a:prstGeom>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dirty="0"/>
              <a:t>Familiarize yourself with the designer window</a:t>
            </a:r>
          </a:p>
        </p:txBody>
      </p:sp>
      <p:sp>
        <p:nvSpPr>
          <p:cNvPr id="7" name="TextBox 6">
            <a:extLst>
              <a:ext uri="{FF2B5EF4-FFF2-40B4-BE49-F238E27FC236}">
                <a16:creationId xmlns:a16="http://schemas.microsoft.com/office/drawing/2014/main" id="{1BAC1B73-29DA-5847-A14A-D3876A0036F5}"/>
              </a:ext>
            </a:extLst>
          </p:cNvPr>
          <p:cNvSpPr txBox="1"/>
          <p:nvPr/>
        </p:nvSpPr>
        <p:spPr>
          <a:xfrm>
            <a:off x="10667998" y="6457220"/>
            <a:ext cx="1206612" cy="307777"/>
          </a:xfrm>
          <a:prstGeom prst="rect">
            <a:avLst/>
          </a:prstGeom>
          <a:noFill/>
        </p:spPr>
        <p:txBody>
          <a:bodyPr wrap="none" rtlCol="0">
            <a:spAutoFit/>
          </a:bodyPr>
          <a:lstStyle/>
          <a:p>
            <a:r>
              <a:rPr lang="en-US" sz="1400" dirty="0"/>
              <a:t>15</a:t>
            </a:r>
            <a:r>
              <a:rPr lang="en-US" sz="1400" baseline="30000" dirty="0"/>
              <a:t>th</a:t>
            </a:r>
            <a:r>
              <a:rPr lang="en-US" sz="1400" dirty="0"/>
              <a:t> Nov 2023</a:t>
            </a:r>
          </a:p>
        </p:txBody>
      </p:sp>
    </p:spTree>
    <p:extLst>
      <p:ext uri="{BB962C8B-B14F-4D97-AF65-F5344CB8AC3E}">
        <p14:creationId xmlns:p14="http://schemas.microsoft.com/office/powerpoint/2010/main" val="33423428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1.jpeg">
            <a:extLst>
              <a:ext uri="{FF2B5EF4-FFF2-40B4-BE49-F238E27FC236}">
                <a16:creationId xmlns:a16="http://schemas.microsoft.com/office/drawing/2014/main" id="{FA699FF0-2941-A54A-88DF-8CA5D26C41F4}"/>
              </a:ext>
            </a:extLst>
          </p:cNvPr>
          <p:cNvPicPr/>
          <p:nvPr/>
        </p:nvPicPr>
        <p:blipFill>
          <a:blip r:embed="rId2" cstate="print"/>
          <a:stretch>
            <a:fillRect/>
          </a:stretch>
        </p:blipFill>
        <p:spPr>
          <a:xfrm>
            <a:off x="9465163" y="204859"/>
            <a:ext cx="2405671" cy="589620"/>
          </a:xfrm>
          <a:prstGeom prst="rect">
            <a:avLst/>
          </a:prstGeom>
        </p:spPr>
      </p:pic>
      <p:sp>
        <p:nvSpPr>
          <p:cNvPr id="12" name="Oval 11">
            <a:extLst>
              <a:ext uri="{FF2B5EF4-FFF2-40B4-BE49-F238E27FC236}">
                <a16:creationId xmlns:a16="http://schemas.microsoft.com/office/drawing/2014/main" id="{CAB98DD9-4254-1D49-AD66-988A93FA98A3}"/>
              </a:ext>
            </a:extLst>
          </p:cNvPr>
          <p:cNvSpPr/>
          <p:nvPr/>
        </p:nvSpPr>
        <p:spPr>
          <a:xfrm>
            <a:off x="752330" y="946135"/>
            <a:ext cx="559633" cy="561233"/>
          </a:xfrm>
          <a:prstGeom prst="ellipse">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b="1" dirty="0">
                <a:solidFill>
                  <a:schemeClr val="tx1"/>
                </a:solidFill>
              </a:rPr>
              <a:t>6</a:t>
            </a:r>
          </a:p>
        </p:txBody>
      </p:sp>
      <p:sp>
        <p:nvSpPr>
          <p:cNvPr id="3" name="Rectangle 2">
            <a:extLst>
              <a:ext uri="{FF2B5EF4-FFF2-40B4-BE49-F238E27FC236}">
                <a16:creationId xmlns:a16="http://schemas.microsoft.com/office/drawing/2014/main" id="{9E706544-18FB-9443-9740-31DA4DA5CB5D}"/>
              </a:ext>
            </a:extLst>
          </p:cNvPr>
          <p:cNvSpPr/>
          <p:nvPr/>
        </p:nvSpPr>
        <p:spPr>
          <a:xfrm>
            <a:off x="1311963" y="1044949"/>
            <a:ext cx="2120785" cy="369332"/>
          </a:xfrm>
          <a:prstGeom prst="rect">
            <a:avLst/>
          </a:prstGeom>
        </p:spPr>
        <p:txBody>
          <a:bodyPr wrap="square">
            <a:spAutoFit/>
          </a:bodyPr>
          <a:lstStyle/>
          <a:p>
            <a:r>
              <a:rPr lang="en-US" dirty="0">
                <a:solidFill>
                  <a:srgbClr val="212529"/>
                </a:solidFill>
              </a:rPr>
              <a:t>Add Components</a:t>
            </a:r>
            <a:endParaRPr lang="en-US" b="0" i="0" dirty="0">
              <a:solidFill>
                <a:srgbClr val="212529"/>
              </a:solidFill>
              <a:effectLst/>
            </a:endParaRPr>
          </a:p>
        </p:txBody>
      </p:sp>
      <p:sp>
        <p:nvSpPr>
          <p:cNvPr id="2" name="TextBox 1">
            <a:extLst>
              <a:ext uri="{FF2B5EF4-FFF2-40B4-BE49-F238E27FC236}">
                <a16:creationId xmlns:a16="http://schemas.microsoft.com/office/drawing/2014/main" id="{B83D7868-0579-6D49-8FA5-7150ACE46215}"/>
              </a:ext>
            </a:extLst>
          </p:cNvPr>
          <p:cNvSpPr txBox="1"/>
          <p:nvPr/>
        </p:nvSpPr>
        <p:spPr>
          <a:xfrm>
            <a:off x="1484026" y="1753848"/>
            <a:ext cx="9188971" cy="923330"/>
          </a:xfrm>
          <a:prstGeom prst="rect">
            <a:avLst/>
          </a:prstGeom>
          <a:noFill/>
        </p:spPr>
        <p:txBody>
          <a:bodyPr wrap="square" rtlCol="0">
            <a:spAutoFit/>
          </a:bodyPr>
          <a:lstStyle/>
          <a:p>
            <a:pPr algn="just"/>
            <a:r>
              <a:rPr lang="en-US" dirty="0"/>
              <a:t>First, we will build the app’s layout by adding three components –a </a:t>
            </a:r>
            <a:r>
              <a:rPr lang="en-US" b="1" i="1" dirty="0"/>
              <a:t>Label</a:t>
            </a:r>
            <a:r>
              <a:rPr lang="en-US" dirty="0"/>
              <a:t>, and two </a:t>
            </a:r>
            <a:r>
              <a:rPr lang="en-US" b="1" i="1" dirty="0" err="1"/>
              <a:t>HorizontalArrangements</a:t>
            </a:r>
            <a:r>
              <a:rPr lang="en-US" dirty="0"/>
              <a:t>. Find these components in the Palette and drag and drop them onto the Viewer.</a:t>
            </a:r>
          </a:p>
        </p:txBody>
      </p:sp>
      <p:pic>
        <p:nvPicPr>
          <p:cNvPr id="6" name="Picture 5">
            <a:extLst>
              <a:ext uri="{FF2B5EF4-FFF2-40B4-BE49-F238E27FC236}">
                <a16:creationId xmlns:a16="http://schemas.microsoft.com/office/drawing/2014/main" id="{A7C93262-26A7-EF4F-8761-25E00A552F0E}"/>
              </a:ext>
            </a:extLst>
          </p:cNvPr>
          <p:cNvPicPr>
            <a:picLocks noChangeAspect="1"/>
          </p:cNvPicPr>
          <p:nvPr/>
        </p:nvPicPr>
        <p:blipFill>
          <a:blip r:embed="rId3"/>
          <a:stretch>
            <a:fillRect/>
          </a:stretch>
        </p:blipFill>
        <p:spPr>
          <a:xfrm>
            <a:off x="1311963" y="3016745"/>
            <a:ext cx="5191489" cy="2518077"/>
          </a:xfrm>
          <a:prstGeom prst="rect">
            <a:avLst/>
          </a:prstGeom>
        </p:spPr>
      </p:pic>
      <p:pic>
        <p:nvPicPr>
          <p:cNvPr id="9" name="Picture 8">
            <a:extLst>
              <a:ext uri="{FF2B5EF4-FFF2-40B4-BE49-F238E27FC236}">
                <a16:creationId xmlns:a16="http://schemas.microsoft.com/office/drawing/2014/main" id="{EF76649D-92DB-8E4C-9997-7BCC01EA86C4}"/>
              </a:ext>
            </a:extLst>
          </p:cNvPr>
          <p:cNvPicPr>
            <a:picLocks noChangeAspect="1"/>
          </p:cNvPicPr>
          <p:nvPr/>
        </p:nvPicPr>
        <p:blipFill>
          <a:blip r:embed="rId4"/>
          <a:stretch>
            <a:fillRect/>
          </a:stretch>
        </p:blipFill>
        <p:spPr>
          <a:xfrm>
            <a:off x="7677463" y="3636547"/>
            <a:ext cx="4029856" cy="2758532"/>
          </a:xfrm>
          <a:prstGeom prst="rect">
            <a:avLst/>
          </a:prstGeom>
        </p:spPr>
      </p:pic>
      <p:sp>
        <p:nvSpPr>
          <p:cNvPr id="8" name="TextBox 7">
            <a:extLst>
              <a:ext uri="{FF2B5EF4-FFF2-40B4-BE49-F238E27FC236}">
                <a16:creationId xmlns:a16="http://schemas.microsoft.com/office/drawing/2014/main" id="{99683279-0D76-4941-806C-4CC9221B8C90}"/>
              </a:ext>
            </a:extLst>
          </p:cNvPr>
          <p:cNvSpPr txBox="1"/>
          <p:nvPr/>
        </p:nvSpPr>
        <p:spPr>
          <a:xfrm>
            <a:off x="10667998" y="6457220"/>
            <a:ext cx="1206612" cy="307777"/>
          </a:xfrm>
          <a:prstGeom prst="rect">
            <a:avLst/>
          </a:prstGeom>
          <a:noFill/>
        </p:spPr>
        <p:txBody>
          <a:bodyPr wrap="none" rtlCol="0">
            <a:spAutoFit/>
          </a:bodyPr>
          <a:lstStyle/>
          <a:p>
            <a:r>
              <a:rPr lang="en-US" sz="1400" dirty="0"/>
              <a:t>15</a:t>
            </a:r>
            <a:r>
              <a:rPr lang="en-US" sz="1400" baseline="30000" dirty="0"/>
              <a:t>th</a:t>
            </a:r>
            <a:r>
              <a:rPr lang="en-US" sz="1400" dirty="0"/>
              <a:t> Nov 2023</a:t>
            </a:r>
          </a:p>
        </p:txBody>
      </p:sp>
    </p:spTree>
    <p:extLst>
      <p:ext uri="{BB962C8B-B14F-4D97-AF65-F5344CB8AC3E}">
        <p14:creationId xmlns:p14="http://schemas.microsoft.com/office/powerpoint/2010/main" val="1866751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2DE26B9-BF5F-7E49-919C-DF7148DD2F10}"/>
              </a:ext>
            </a:extLst>
          </p:cNvPr>
          <p:cNvPicPr>
            <a:picLocks noChangeAspect="1"/>
          </p:cNvPicPr>
          <p:nvPr/>
        </p:nvPicPr>
        <p:blipFill>
          <a:blip r:embed="rId2"/>
          <a:stretch>
            <a:fillRect/>
          </a:stretch>
        </p:blipFill>
        <p:spPr>
          <a:xfrm>
            <a:off x="1199215" y="499669"/>
            <a:ext cx="9807216" cy="5729146"/>
          </a:xfrm>
          <a:prstGeom prst="rect">
            <a:avLst/>
          </a:prstGeom>
        </p:spPr>
      </p:pic>
      <p:sp>
        <p:nvSpPr>
          <p:cNvPr id="5" name="TextBox 4">
            <a:extLst>
              <a:ext uri="{FF2B5EF4-FFF2-40B4-BE49-F238E27FC236}">
                <a16:creationId xmlns:a16="http://schemas.microsoft.com/office/drawing/2014/main" id="{4296538D-8D60-C843-A056-F5C2A5C895B7}"/>
              </a:ext>
            </a:extLst>
          </p:cNvPr>
          <p:cNvSpPr txBox="1"/>
          <p:nvPr/>
        </p:nvSpPr>
        <p:spPr>
          <a:xfrm>
            <a:off x="10667998" y="6457220"/>
            <a:ext cx="1206612" cy="307777"/>
          </a:xfrm>
          <a:prstGeom prst="rect">
            <a:avLst/>
          </a:prstGeom>
          <a:noFill/>
        </p:spPr>
        <p:txBody>
          <a:bodyPr wrap="none" rtlCol="0">
            <a:spAutoFit/>
          </a:bodyPr>
          <a:lstStyle/>
          <a:p>
            <a:r>
              <a:rPr lang="en-US" sz="1400" dirty="0"/>
              <a:t>15</a:t>
            </a:r>
            <a:r>
              <a:rPr lang="en-US" sz="1400" baseline="30000" dirty="0"/>
              <a:t>th</a:t>
            </a:r>
            <a:r>
              <a:rPr lang="en-US" sz="1400" dirty="0"/>
              <a:t> Nov 2023</a:t>
            </a:r>
          </a:p>
        </p:txBody>
      </p:sp>
    </p:spTree>
    <p:extLst>
      <p:ext uri="{BB962C8B-B14F-4D97-AF65-F5344CB8AC3E}">
        <p14:creationId xmlns:p14="http://schemas.microsoft.com/office/powerpoint/2010/main" val="4737050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val 7">
            <a:extLst>
              <a:ext uri="{FF2B5EF4-FFF2-40B4-BE49-F238E27FC236}">
                <a16:creationId xmlns:a16="http://schemas.microsoft.com/office/drawing/2014/main" id="{34C90256-9231-EB4B-8046-9BD182BA81FB}"/>
              </a:ext>
            </a:extLst>
          </p:cNvPr>
          <p:cNvSpPr/>
          <p:nvPr/>
        </p:nvSpPr>
        <p:spPr>
          <a:xfrm>
            <a:off x="752330" y="946135"/>
            <a:ext cx="559633" cy="561233"/>
          </a:xfrm>
          <a:prstGeom prst="ellipse">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b="1" dirty="0">
                <a:solidFill>
                  <a:schemeClr val="tx1"/>
                </a:solidFill>
              </a:rPr>
              <a:t>6</a:t>
            </a:r>
          </a:p>
        </p:txBody>
      </p:sp>
      <p:sp>
        <p:nvSpPr>
          <p:cNvPr id="9" name="Rectangle 8">
            <a:extLst>
              <a:ext uri="{FF2B5EF4-FFF2-40B4-BE49-F238E27FC236}">
                <a16:creationId xmlns:a16="http://schemas.microsoft.com/office/drawing/2014/main" id="{B42EC1EE-794D-0445-988A-EB1378A090FD}"/>
              </a:ext>
            </a:extLst>
          </p:cNvPr>
          <p:cNvSpPr/>
          <p:nvPr/>
        </p:nvSpPr>
        <p:spPr>
          <a:xfrm>
            <a:off x="1311963" y="1044949"/>
            <a:ext cx="2120785" cy="369332"/>
          </a:xfrm>
          <a:prstGeom prst="rect">
            <a:avLst/>
          </a:prstGeom>
        </p:spPr>
        <p:txBody>
          <a:bodyPr wrap="square">
            <a:spAutoFit/>
          </a:bodyPr>
          <a:lstStyle/>
          <a:p>
            <a:r>
              <a:rPr lang="en-US" dirty="0">
                <a:solidFill>
                  <a:srgbClr val="212529"/>
                </a:solidFill>
              </a:rPr>
              <a:t>Continued …</a:t>
            </a:r>
            <a:endParaRPr lang="en-US" b="0" i="0" dirty="0">
              <a:solidFill>
                <a:srgbClr val="212529"/>
              </a:solidFill>
              <a:effectLst/>
            </a:endParaRPr>
          </a:p>
        </p:txBody>
      </p:sp>
      <p:pic>
        <p:nvPicPr>
          <p:cNvPr id="10" name="Picture 9">
            <a:extLst>
              <a:ext uri="{FF2B5EF4-FFF2-40B4-BE49-F238E27FC236}">
                <a16:creationId xmlns:a16="http://schemas.microsoft.com/office/drawing/2014/main" id="{D3D36061-C452-884F-8367-D12379F74D75}"/>
              </a:ext>
            </a:extLst>
          </p:cNvPr>
          <p:cNvPicPr>
            <a:picLocks noChangeAspect="1"/>
          </p:cNvPicPr>
          <p:nvPr/>
        </p:nvPicPr>
        <p:blipFill>
          <a:blip r:embed="rId2"/>
          <a:stretch>
            <a:fillRect/>
          </a:stretch>
        </p:blipFill>
        <p:spPr>
          <a:xfrm>
            <a:off x="5693868" y="1414281"/>
            <a:ext cx="5878538" cy="4506209"/>
          </a:xfrm>
          <a:prstGeom prst="rect">
            <a:avLst/>
          </a:prstGeom>
        </p:spPr>
      </p:pic>
      <p:sp>
        <p:nvSpPr>
          <p:cNvPr id="11" name="Rectangle 10">
            <a:extLst>
              <a:ext uri="{FF2B5EF4-FFF2-40B4-BE49-F238E27FC236}">
                <a16:creationId xmlns:a16="http://schemas.microsoft.com/office/drawing/2014/main" id="{08546B65-572A-C149-81B0-CB37C4E4357A}"/>
              </a:ext>
            </a:extLst>
          </p:cNvPr>
          <p:cNvSpPr/>
          <p:nvPr/>
        </p:nvSpPr>
        <p:spPr>
          <a:xfrm>
            <a:off x="752330" y="2456949"/>
            <a:ext cx="4244392" cy="2554545"/>
          </a:xfrm>
          <a:prstGeom prst="rect">
            <a:avLst/>
          </a:prstGeom>
        </p:spPr>
        <p:txBody>
          <a:bodyPr wrap="square">
            <a:spAutoFit/>
          </a:bodyPr>
          <a:lstStyle/>
          <a:p>
            <a:pPr algn="just"/>
            <a:r>
              <a:rPr lang="en-US" sz="2000" dirty="0"/>
              <a:t>Now we will add the rest of the components. We will need six more in total—two </a:t>
            </a:r>
            <a:r>
              <a:rPr lang="en-US" sz="2000" dirty="0" err="1"/>
              <a:t>TextBoxes</a:t>
            </a:r>
            <a:r>
              <a:rPr lang="en-US" sz="2000" dirty="0"/>
              <a:t>, two Buttons, one </a:t>
            </a:r>
            <a:r>
              <a:rPr lang="en-US" sz="2000" dirty="0" err="1"/>
              <a:t>YandexTranslate</a:t>
            </a:r>
            <a:r>
              <a:rPr lang="en-US" sz="2000" dirty="0"/>
              <a:t>, and one </a:t>
            </a:r>
            <a:r>
              <a:rPr lang="en-US" sz="2000" dirty="0" err="1"/>
              <a:t>TextToSpeech</a:t>
            </a:r>
            <a:r>
              <a:rPr lang="en-US" sz="2000" dirty="0"/>
              <a:t>. Find these components in the Palette and place them in the view – don’t worry about where you put them for now!</a:t>
            </a:r>
          </a:p>
        </p:txBody>
      </p:sp>
      <p:sp>
        <p:nvSpPr>
          <p:cNvPr id="6" name="TextBox 5">
            <a:extLst>
              <a:ext uri="{FF2B5EF4-FFF2-40B4-BE49-F238E27FC236}">
                <a16:creationId xmlns:a16="http://schemas.microsoft.com/office/drawing/2014/main" id="{DCA0AE33-6512-0248-836B-FB12000A8DF2}"/>
              </a:ext>
            </a:extLst>
          </p:cNvPr>
          <p:cNvSpPr txBox="1"/>
          <p:nvPr/>
        </p:nvSpPr>
        <p:spPr>
          <a:xfrm>
            <a:off x="10667998" y="6457220"/>
            <a:ext cx="1206612" cy="307777"/>
          </a:xfrm>
          <a:prstGeom prst="rect">
            <a:avLst/>
          </a:prstGeom>
          <a:noFill/>
        </p:spPr>
        <p:txBody>
          <a:bodyPr wrap="none" rtlCol="0">
            <a:spAutoFit/>
          </a:bodyPr>
          <a:lstStyle/>
          <a:p>
            <a:r>
              <a:rPr lang="en-US" sz="1400" dirty="0"/>
              <a:t>15</a:t>
            </a:r>
            <a:r>
              <a:rPr lang="en-US" sz="1400" baseline="30000" dirty="0"/>
              <a:t>th</a:t>
            </a:r>
            <a:r>
              <a:rPr lang="en-US" sz="1400" dirty="0"/>
              <a:t> Nov 2023</a:t>
            </a:r>
          </a:p>
        </p:txBody>
      </p:sp>
    </p:spTree>
    <p:extLst>
      <p:ext uri="{BB962C8B-B14F-4D97-AF65-F5344CB8AC3E}">
        <p14:creationId xmlns:p14="http://schemas.microsoft.com/office/powerpoint/2010/main" val="26437704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val 7">
            <a:extLst>
              <a:ext uri="{FF2B5EF4-FFF2-40B4-BE49-F238E27FC236}">
                <a16:creationId xmlns:a16="http://schemas.microsoft.com/office/drawing/2014/main" id="{34C90256-9231-EB4B-8046-9BD182BA81FB}"/>
              </a:ext>
            </a:extLst>
          </p:cNvPr>
          <p:cNvSpPr/>
          <p:nvPr/>
        </p:nvSpPr>
        <p:spPr>
          <a:xfrm>
            <a:off x="647399" y="481439"/>
            <a:ext cx="559633" cy="561233"/>
          </a:xfrm>
          <a:prstGeom prst="ellipse">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b="1" dirty="0">
                <a:solidFill>
                  <a:schemeClr val="tx1"/>
                </a:solidFill>
              </a:rPr>
              <a:t>6</a:t>
            </a:r>
          </a:p>
        </p:txBody>
      </p:sp>
      <p:sp>
        <p:nvSpPr>
          <p:cNvPr id="9" name="Rectangle 8">
            <a:extLst>
              <a:ext uri="{FF2B5EF4-FFF2-40B4-BE49-F238E27FC236}">
                <a16:creationId xmlns:a16="http://schemas.microsoft.com/office/drawing/2014/main" id="{B42EC1EE-794D-0445-988A-EB1378A090FD}"/>
              </a:ext>
            </a:extLst>
          </p:cNvPr>
          <p:cNvSpPr/>
          <p:nvPr/>
        </p:nvSpPr>
        <p:spPr>
          <a:xfrm>
            <a:off x="1207032" y="580253"/>
            <a:ext cx="2120785" cy="369332"/>
          </a:xfrm>
          <a:prstGeom prst="rect">
            <a:avLst/>
          </a:prstGeom>
        </p:spPr>
        <p:txBody>
          <a:bodyPr wrap="square">
            <a:spAutoFit/>
          </a:bodyPr>
          <a:lstStyle/>
          <a:p>
            <a:r>
              <a:rPr lang="en-US" dirty="0">
                <a:solidFill>
                  <a:srgbClr val="212529"/>
                </a:solidFill>
              </a:rPr>
              <a:t>Continued: Layout</a:t>
            </a:r>
            <a:endParaRPr lang="en-US" b="0" i="0" dirty="0">
              <a:solidFill>
                <a:srgbClr val="212529"/>
              </a:solidFill>
              <a:effectLst/>
            </a:endParaRPr>
          </a:p>
        </p:txBody>
      </p:sp>
      <p:pic>
        <p:nvPicPr>
          <p:cNvPr id="4" name="Picture 3">
            <a:extLst>
              <a:ext uri="{FF2B5EF4-FFF2-40B4-BE49-F238E27FC236}">
                <a16:creationId xmlns:a16="http://schemas.microsoft.com/office/drawing/2014/main" id="{5445E655-C892-D645-8E93-9D9F75BA69D8}"/>
              </a:ext>
            </a:extLst>
          </p:cNvPr>
          <p:cNvPicPr>
            <a:picLocks noChangeAspect="1"/>
          </p:cNvPicPr>
          <p:nvPr/>
        </p:nvPicPr>
        <p:blipFill>
          <a:blip r:embed="rId2"/>
          <a:stretch>
            <a:fillRect/>
          </a:stretch>
        </p:blipFill>
        <p:spPr>
          <a:xfrm>
            <a:off x="764497" y="1378037"/>
            <a:ext cx="10618033" cy="4816915"/>
          </a:xfrm>
          <a:prstGeom prst="rect">
            <a:avLst/>
          </a:prstGeom>
        </p:spPr>
      </p:pic>
      <p:sp>
        <p:nvSpPr>
          <p:cNvPr id="5" name="TextBox 4">
            <a:extLst>
              <a:ext uri="{FF2B5EF4-FFF2-40B4-BE49-F238E27FC236}">
                <a16:creationId xmlns:a16="http://schemas.microsoft.com/office/drawing/2014/main" id="{F20AC3FF-89D4-164E-84F9-6E9BD16F0791}"/>
              </a:ext>
            </a:extLst>
          </p:cNvPr>
          <p:cNvSpPr txBox="1"/>
          <p:nvPr/>
        </p:nvSpPr>
        <p:spPr>
          <a:xfrm>
            <a:off x="10667998" y="6457220"/>
            <a:ext cx="1206612" cy="307777"/>
          </a:xfrm>
          <a:prstGeom prst="rect">
            <a:avLst/>
          </a:prstGeom>
          <a:noFill/>
        </p:spPr>
        <p:txBody>
          <a:bodyPr wrap="none" rtlCol="0">
            <a:spAutoFit/>
          </a:bodyPr>
          <a:lstStyle/>
          <a:p>
            <a:r>
              <a:rPr lang="en-US" sz="1400" dirty="0"/>
              <a:t>15</a:t>
            </a:r>
            <a:r>
              <a:rPr lang="en-US" sz="1400" baseline="30000" dirty="0"/>
              <a:t>th</a:t>
            </a:r>
            <a:r>
              <a:rPr lang="en-US" sz="1400" dirty="0"/>
              <a:t> Nov 2023</a:t>
            </a:r>
          </a:p>
        </p:txBody>
      </p:sp>
    </p:spTree>
    <p:extLst>
      <p:ext uri="{BB962C8B-B14F-4D97-AF65-F5344CB8AC3E}">
        <p14:creationId xmlns:p14="http://schemas.microsoft.com/office/powerpoint/2010/main" val="8112554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val 7">
            <a:extLst>
              <a:ext uri="{FF2B5EF4-FFF2-40B4-BE49-F238E27FC236}">
                <a16:creationId xmlns:a16="http://schemas.microsoft.com/office/drawing/2014/main" id="{34C90256-9231-EB4B-8046-9BD182BA81FB}"/>
              </a:ext>
            </a:extLst>
          </p:cNvPr>
          <p:cNvSpPr/>
          <p:nvPr/>
        </p:nvSpPr>
        <p:spPr>
          <a:xfrm>
            <a:off x="647399" y="481439"/>
            <a:ext cx="559633" cy="561233"/>
          </a:xfrm>
          <a:prstGeom prst="ellipse">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b="1" dirty="0">
                <a:solidFill>
                  <a:schemeClr val="tx1"/>
                </a:solidFill>
              </a:rPr>
              <a:t>6</a:t>
            </a:r>
          </a:p>
        </p:txBody>
      </p:sp>
      <p:sp>
        <p:nvSpPr>
          <p:cNvPr id="9" name="Rectangle 8">
            <a:extLst>
              <a:ext uri="{FF2B5EF4-FFF2-40B4-BE49-F238E27FC236}">
                <a16:creationId xmlns:a16="http://schemas.microsoft.com/office/drawing/2014/main" id="{B42EC1EE-794D-0445-988A-EB1378A090FD}"/>
              </a:ext>
            </a:extLst>
          </p:cNvPr>
          <p:cNvSpPr/>
          <p:nvPr/>
        </p:nvSpPr>
        <p:spPr>
          <a:xfrm>
            <a:off x="1207032" y="580253"/>
            <a:ext cx="2120785" cy="369332"/>
          </a:xfrm>
          <a:prstGeom prst="rect">
            <a:avLst/>
          </a:prstGeom>
        </p:spPr>
        <p:txBody>
          <a:bodyPr wrap="square">
            <a:spAutoFit/>
          </a:bodyPr>
          <a:lstStyle/>
          <a:p>
            <a:r>
              <a:rPr lang="en-US" dirty="0">
                <a:solidFill>
                  <a:srgbClr val="212529"/>
                </a:solidFill>
              </a:rPr>
              <a:t>Continued: Layout</a:t>
            </a:r>
            <a:endParaRPr lang="en-US" b="0" i="0" dirty="0">
              <a:solidFill>
                <a:srgbClr val="212529"/>
              </a:solidFill>
              <a:effectLst/>
            </a:endParaRPr>
          </a:p>
        </p:txBody>
      </p:sp>
      <p:sp>
        <p:nvSpPr>
          <p:cNvPr id="2" name="TextBox 1">
            <a:extLst>
              <a:ext uri="{FF2B5EF4-FFF2-40B4-BE49-F238E27FC236}">
                <a16:creationId xmlns:a16="http://schemas.microsoft.com/office/drawing/2014/main" id="{2DFB7D5E-3336-0F4F-BCAC-E0A6CB4B1976}"/>
              </a:ext>
            </a:extLst>
          </p:cNvPr>
          <p:cNvSpPr txBox="1"/>
          <p:nvPr/>
        </p:nvSpPr>
        <p:spPr>
          <a:xfrm>
            <a:off x="2503357" y="689548"/>
            <a:ext cx="184731" cy="369332"/>
          </a:xfrm>
          <a:prstGeom prst="rect">
            <a:avLst/>
          </a:prstGeom>
          <a:noFill/>
        </p:spPr>
        <p:txBody>
          <a:bodyPr wrap="none" rtlCol="0">
            <a:spAutoFit/>
          </a:bodyPr>
          <a:lstStyle/>
          <a:p>
            <a:endParaRPr lang="en-US" dirty="0"/>
          </a:p>
        </p:txBody>
      </p:sp>
      <p:pic>
        <p:nvPicPr>
          <p:cNvPr id="5" name="Picture 4">
            <a:extLst>
              <a:ext uri="{FF2B5EF4-FFF2-40B4-BE49-F238E27FC236}">
                <a16:creationId xmlns:a16="http://schemas.microsoft.com/office/drawing/2014/main" id="{F8BAEA2B-B343-9A47-9F4E-530D25535B64}"/>
              </a:ext>
            </a:extLst>
          </p:cNvPr>
          <p:cNvPicPr>
            <a:picLocks noChangeAspect="1"/>
          </p:cNvPicPr>
          <p:nvPr/>
        </p:nvPicPr>
        <p:blipFill>
          <a:blip r:embed="rId2"/>
          <a:stretch>
            <a:fillRect/>
          </a:stretch>
        </p:blipFill>
        <p:spPr>
          <a:xfrm>
            <a:off x="1323982" y="1168175"/>
            <a:ext cx="9503912" cy="4870164"/>
          </a:xfrm>
          <a:prstGeom prst="rect">
            <a:avLst/>
          </a:prstGeom>
        </p:spPr>
      </p:pic>
      <p:sp>
        <p:nvSpPr>
          <p:cNvPr id="6" name="TextBox 5">
            <a:extLst>
              <a:ext uri="{FF2B5EF4-FFF2-40B4-BE49-F238E27FC236}">
                <a16:creationId xmlns:a16="http://schemas.microsoft.com/office/drawing/2014/main" id="{32D65196-94F3-094D-9EF1-EC1EE0444A33}"/>
              </a:ext>
            </a:extLst>
          </p:cNvPr>
          <p:cNvSpPr txBox="1"/>
          <p:nvPr/>
        </p:nvSpPr>
        <p:spPr>
          <a:xfrm>
            <a:off x="10667998" y="6457220"/>
            <a:ext cx="1206612" cy="307777"/>
          </a:xfrm>
          <a:prstGeom prst="rect">
            <a:avLst/>
          </a:prstGeom>
          <a:noFill/>
        </p:spPr>
        <p:txBody>
          <a:bodyPr wrap="none" rtlCol="0">
            <a:spAutoFit/>
          </a:bodyPr>
          <a:lstStyle/>
          <a:p>
            <a:r>
              <a:rPr lang="en-US" sz="1400" dirty="0"/>
              <a:t>15</a:t>
            </a:r>
            <a:r>
              <a:rPr lang="en-US" sz="1400" baseline="30000" dirty="0"/>
              <a:t>th</a:t>
            </a:r>
            <a:r>
              <a:rPr lang="en-US" sz="1400" dirty="0"/>
              <a:t> Nov 2023</a:t>
            </a:r>
          </a:p>
        </p:txBody>
      </p:sp>
    </p:spTree>
    <p:extLst>
      <p:ext uri="{BB962C8B-B14F-4D97-AF65-F5344CB8AC3E}">
        <p14:creationId xmlns:p14="http://schemas.microsoft.com/office/powerpoint/2010/main" val="143301989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532</TotalTime>
  <Words>486</Words>
  <Application>Microsoft Macintosh PowerPoint</Application>
  <PresentationFormat>Widescreen</PresentationFormat>
  <Paragraphs>62</Paragraphs>
  <Slides>15</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Arial</vt:lpstr>
      <vt:lpstr>Calibri</vt:lpstr>
      <vt:lpstr>Calibri Light</vt:lpstr>
      <vt:lpstr>Courier New</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Microsoft Office User</dc:creator>
  <cp:keywords/>
  <dc:description/>
  <cp:lastModifiedBy>Microsoft Office User</cp:lastModifiedBy>
  <cp:revision>79</cp:revision>
  <cp:lastPrinted>2023-11-08T06:07:02Z</cp:lastPrinted>
  <dcterms:created xsi:type="dcterms:W3CDTF">2023-10-18T04:57:13Z</dcterms:created>
  <dcterms:modified xsi:type="dcterms:W3CDTF">2023-11-29T06:15:52Z</dcterms:modified>
  <cp:category/>
</cp:coreProperties>
</file>